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6"/>
  </p:notesMasterIdLst>
  <p:sldIdLst>
    <p:sldId id="256" r:id="rId2"/>
    <p:sldId id="299" r:id="rId3"/>
    <p:sldId id="300" r:id="rId4"/>
    <p:sldId id="296" r:id="rId5"/>
    <p:sldId id="301" r:id="rId6"/>
    <p:sldId id="329" r:id="rId7"/>
    <p:sldId id="324" r:id="rId8"/>
    <p:sldId id="302" r:id="rId9"/>
    <p:sldId id="298" r:id="rId10"/>
    <p:sldId id="303" r:id="rId11"/>
    <p:sldId id="304" r:id="rId12"/>
    <p:sldId id="305" r:id="rId13"/>
    <p:sldId id="306" r:id="rId14"/>
    <p:sldId id="308" r:id="rId15"/>
    <p:sldId id="307" r:id="rId16"/>
    <p:sldId id="309" r:id="rId17"/>
    <p:sldId id="310" r:id="rId18"/>
    <p:sldId id="316" r:id="rId19"/>
    <p:sldId id="311" r:id="rId20"/>
    <p:sldId id="312" r:id="rId21"/>
    <p:sldId id="325" r:id="rId22"/>
    <p:sldId id="314" r:id="rId23"/>
    <p:sldId id="313" r:id="rId24"/>
    <p:sldId id="326" r:id="rId25"/>
    <p:sldId id="327" r:id="rId26"/>
    <p:sldId id="315" r:id="rId27"/>
    <p:sldId id="317" r:id="rId28"/>
    <p:sldId id="328" r:id="rId29"/>
    <p:sldId id="318" r:id="rId30"/>
    <p:sldId id="319" r:id="rId31"/>
    <p:sldId id="320" r:id="rId32"/>
    <p:sldId id="330" r:id="rId33"/>
    <p:sldId id="321" r:id="rId34"/>
    <p:sldId id="26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1DA"/>
    <a:srgbClr val="CCCCCC"/>
    <a:srgbClr val="8C8C8C"/>
    <a:srgbClr val="E7E7E7"/>
    <a:srgbClr val="31859C"/>
    <a:srgbClr val="B54441"/>
    <a:srgbClr val="5270D2"/>
    <a:srgbClr val="B2E6DB"/>
    <a:srgbClr val="C3D69B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D128E7-A7EE-4C00-85F7-4C2721F2B274}">
  <a:tblStyle styleId="{BED128E7-A7EE-4C00-85F7-4C2721F2B2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9AC592-8994-42C3-9EEE-F2F7A37A84B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8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18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475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67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24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322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2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87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5" r:id="rId12"/>
    <p:sldLayoutId id="214748366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mato-market" TargetMode="Externa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0976E4-02C2-B36E-B889-C2F5558AD1BF}"/>
              </a:ext>
            </a:extLst>
          </p:cNvPr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2191342" y="2655136"/>
            <a:ext cx="4761316" cy="384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중고거래 플랫폼</a:t>
            </a:r>
            <a:endParaRPr sz="2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EB0B6-F9C4-9D54-994C-5B4258D00398}"/>
              </a:ext>
            </a:extLst>
          </p:cNvPr>
          <p:cNvSpPr txBox="1"/>
          <p:nvPr/>
        </p:nvSpPr>
        <p:spPr>
          <a:xfrm>
            <a:off x="6508376" y="3504756"/>
            <a:ext cx="1954306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  <a:endParaRPr lang="en-US" altLang="ko-KR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20180541 </a:t>
            </a:r>
            <a:r>
              <a:rPr lang="ko-KR" altLang="en-US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안현욱</a:t>
            </a:r>
            <a:endParaRPr lang="en-US" altLang="ko-KR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20171557</a:t>
            </a:r>
            <a:r>
              <a:rPr lang="ko-KR" altLang="en-US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박시훈</a:t>
            </a:r>
            <a:endParaRPr lang="en-US" altLang="ko-KR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20202183</a:t>
            </a:r>
            <a:r>
              <a:rPr lang="ko-KR" altLang="en-US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고재범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EC739E-F4E6-0ED2-D2AE-60682FA10449}"/>
              </a:ext>
            </a:extLst>
          </p:cNvPr>
          <p:cNvCxnSpPr>
            <a:cxnSpLocks/>
          </p:cNvCxnSpPr>
          <p:nvPr/>
        </p:nvCxnSpPr>
        <p:spPr>
          <a:xfrm>
            <a:off x="2241176" y="3271549"/>
            <a:ext cx="468010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11;p24">
            <a:extLst>
              <a:ext uri="{FF2B5EF4-FFF2-40B4-BE49-F238E27FC236}">
                <a16:creationId xmlns:a16="http://schemas.microsoft.com/office/drawing/2014/main" id="{A936DFD8-6AC1-9D62-EC66-352BF637317B}"/>
              </a:ext>
            </a:extLst>
          </p:cNvPr>
          <p:cNvSpPr txBox="1">
            <a:spLocks/>
          </p:cNvSpPr>
          <p:nvPr/>
        </p:nvSpPr>
        <p:spPr>
          <a:xfrm>
            <a:off x="2828100" y="1914595"/>
            <a:ext cx="3425046" cy="38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dist"/>
            <a:r>
              <a:rPr lang="ko-KR" altLang="en-US" sz="2800" b="1" dirty="0">
                <a:solidFill>
                  <a:schemeClr val="bg1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토마토 마켓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5AED5-6226-EA64-6057-31AFECDCD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ko-KR" altLang="en-US" b="1" dirty="0"/>
              <a:t>도메인 분석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설계</a:t>
            </a:r>
          </a:p>
        </p:txBody>
      </p:sp>
      <p:sp>
        <p:nvSpPr>
          <p:cNvPr id="17" name="Google Shape;1212;p27">
            <a:extLst>
              <a:ext uri="{FF2B5EF4-FFF2-40B4-BE49-F238E27FC236}">
                <a16:creationId xmlns:a16="http://schemas.microsoft.com/office/drawing/2014/main" id="{12072BC9-F54A-5F4E-B09C-6845FCBCBD04}"/>
              </a:ext>
            </a:extLst>
          </p:cNvPr>
          <p:cNvSpPr txBox="1">
            <a:spLocks/>
          </p:cNvSpPr>
          <p:nvPr/>
        </p:nvSpPr>
        <p:spPr>
          <a:xfrm>
            <a:off x="1246094" y="1533309"/>
            <a:ext cx="4038475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로그인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</a:t>
            </a:r>
            <a:r>
              <a:rPr lang="ko-KR" altLang="en-US" sz="1000" b="1" dirty="0">
                <a:latin typeface="+mn-ea"/>
                <a:ea typeface="+mn-ea"/>
              </a:rPr>
              <a:t>회원가입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로그인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로그아웃</a:t>
            </a:r>
            <a:endParaRPr lang="en-US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거래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</a:t>
            </a:r>
            <a:r>
              <a:rPr lang="ko-KR" altLang="en-US" sz="1000" b="1" dirty="0">
                <a:latin typeface="+mn-ea"/>
                <a:ea typeface="+mn-ea"/>
              </a:rPr>
              <a:t>거래 등록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거래 수정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거래 취소</a:t>
            </a:r>
            <a:r>
              <a:rPr lang="en-US" altLang="ko-KR" sz="1000" b="1" dirty="0">
                <a:latin typeface="+mn-ea"/>
                <a:ea typeface="+mn-ea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</a:t>
            </a:r>
            <a:r>
              <a:rPr lang="ko-KR" altLang="en-US" sz="1000" b="1" dirty="0">
                <a:latin typeface="+mn-ea"/>
                <a:ea typeface="+mn-ea"/>
              </a:rPr>
              <a:t>거래 신청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관심 등록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카테고리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검색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채팅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</a:t>
            </a:r>
            <a:r>
              <a:rPr lang="ko-KR" altLang="en-US" sz="1000" b="1" dirty="0">
                <a:latin typeface="+mn-ea"/>
                <a:ea typeface="+mn-ea"/>
              </a:rPr>
              <a:t>소켓 서버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클라이언트 처리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채팅 목록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마이페이지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</a:t>
            </a:r>
            <a:r>
              <a:rPr lang="ko-KR" altLang="en-US" sz="1000" b="1" dirty="0">
                <a:latin typeface="+mn-ea"/>
                <a:ea typeface="+mn-ea"/>
              </a:rPr>
              <a:t>구매내역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판매내역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관심 목록</a:t>
            </a:r>
            <a:r>
              <a:rPr lang="en-US" altLang="ko-KR" sz="1000" b="1" dirty="0">
                <a:latin typeface="+mn-ea"/>
                <a:ea typeface="+mn-ea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</a:t>
            </a:r>
            <a:r>
              <a:rPr lang="ko-KR" altLang="en-US" sz="1000" b="1" dirty="0">
                <a:latin typeface="+mn-ea"/>
                <a:ea typeface="+mn-ea"/>
              </a:rPr>
              <a:t>회원정보수정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	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0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9009D-744A-809C-1E68-2449B3CAFD67}"/>
              </a:ext>
            </a:extLst>
          </p:cNvPr>
          <p:cNvSpPr txBox="1"/>
          <p:nvPr/>
        </p:nvSpPr>
        <p:spPr>
          <a:xfrm>
            <a:off x="5867400" y="4322945"/>
            <a:ext cx="256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en-US" altLang="ko-KR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Issue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등록하고 진행 상황 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23BC6C-CD87-22FE-EF13-874BF099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029" y="2182906"/>
            <a:ext cx="4593881" cy="20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5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5AED5-6226-EA64-6057-31AFECDCD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ko-KR" altLang="en-US" b="1" dirty="0"/>
              <a:t>사용자 시나리오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9009D-744A-809C-1E68-2449B3CAFD67}"/>
              </a:ext>
            </a:extLst>
          </p:cNvPr>
          <p:cNvSpPr txBox="1"/>
          <p:nvPr/>
        </p:nvSpPr>
        <p:spPr>
          <a:xfrm>
            <a:off x="4975412" y="4322945"/>
            <a:ext cx="345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작업 과정 초기에 작성한 간단히 나타낸 흐름도</a:t>
            </a:r>
          </a:p>
        </p:txBody>
      </p:sp>
      <p:pic>
        <p:nvPicPr>
          <p:cNvPr id="6" name="그림 5" descr="스크린샷, 텍스트, 사각형, 직사각형이(가) 표시된 사진&#10;&#10;자동 생성된 설명">
            <a:extLst>
              <a:ext uri="{FF2B5EF4-FFF2-40B4-BE49-F238E27FC236}">
                <a16:creationId xmlns:a16="http://schemas.microsoft.com/office/drawing/2014/main" id="{D47DFAD0-E78B-E962-AD02-6F4FBDA5E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28" y="1166812"/>
            <a:ext cx="3667272" cy="3070968"/>
          </a:xfrm>
          <a:prstGeom prst="rect">
            <a:avLst/>
          </a:prstGeom>
        </p:spPr>
      </p:pic>
      <p:sp>
        <p:nvSpPr>
          <p:cNvPr id="7" name="Google Shape;1212;p27">
            <a:extLst>
              <a:ext uri="{FF2B5EF4-FFF2-40B4-BE49-F238E27FC236}">
                <a16:creationId xmlns:a16="http://schemas.microsoft.com/office/drawing/2014/main" id="{9FA26E5E-B05B-1037-7B86-2D478266D4D8}"/>
              </a:ext>
            </a:extLst>
          </p:cNvPr>
          <p:cNvSpPr txBox="1">
            <a:spLocks/>
          </p:cNvSpPr>
          <p:nvPr/>
        </p:nvSpPr>
        <p:spPr>
          <a:xfrm>
            <a:off x="1246094" y="1533309"/>
            <a:ext cx="3325906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도메인 분석을 바탕으로 사용자 시나리오 작성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서비스의 특성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흐름을 이해</a:t>
            </a:r>
            <a:r>
              <a:rPr lang="en-US" altLang="ko-KR" sz="1000" b="1" dirty="0">
                <a:latin typeface="+mn-ea"/>
                <a:ea typeface="+mn-ea"/>
              </a:rPr>
              <a:t>(</a:t>
            </a:r>
            <a:r>
              <a:rPr lang="ko-KR" altLang="en-US" sz="1000" b="1" dirty="0">
                <a:latin typeface="+mn-ea"/>
                <a:ea typeface="+mn-ea"/>
              </a:rPr>
              <a:t>정상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예외</a:t>
            </a:r>
            <a:r>
              <a:rPr lang="en-US" altLang="ko-KR" sz="1000" b="1" dirty="0">
                <a:latin typeface="+mn-ea"/>
                <a:ea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서비스 사용 과정을 문서화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작성된 사용자 시나리오를 바탕으로 개발에 적용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2C7981-4150-03F2-C6EE-5AABD83F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94" y="3150610"/>
            <a:ext cx="2507739" cy="10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9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5AED5-6226-EA64-6057-31AFECDCD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ko-KR" altLang="en-US" b="1" dirty="0"/>
              <a:t>화면 설계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9009D-744A-809C-1E68-2449B3CAFD67}"/>
              </a:ext>
            </a:extLst>
          </p:cNvPr>
          <p:cNvSpPr txBox="1"/>
          <p:nvPr/>
        </p:nvSpPr>
        <p:spPr>
          <a:xfrm>
            <a:off x="5271246" y="4322945"/>
            <a:ext cx="3159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디자인은 초기 구상이므로 현재와 다를 수 있음 </a:t>
            </a:r>
          </a:p>
        </p:txBody>
      </p:sp>
      <p:sp>
        <p:nvSpPr>
          <p:cNvPr id="3" name="Google Shape;1212;p27">
            <a:extLst>
              <a:ext uri="{FF2B5EF4-FFF2-40B4-BE49-F238E27FC236}">
                <a16:creationId xmlns:a16="http://schemas.microsoft.com/office/drawing/2014/main" id="{E174FB19-82F1-DBE3-19C4-26AFFD8C3888}"/>
              </a:ext>
            </a:extLst>
          </p:cNvPr>
          <p:cNvSpPr txBox="1">
            <a:spLocks/>
          </p:cNvSpPr>
          <p:nvPr/>
        </p:nvSpPr>
        <p:spPr>
          <a:xfrm>
            <a:off x="1246094" y="1533309"/>
            <a:ext cx="2922495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Kakao Oven</a:t>
            </a:r>
            <a:r>
              <a:rPr lang="ko-KR" altLang="en-US" sz="1000" b="1" dirty="0">
                <a:latin typeface="+mn-ea"/>
                <a:ea typeface="+mn-ea"/>
              </a:rPr>
              <a:t>을 이용한 프로토타입 화면 디자인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Wireframe </a:t>
            </a:r>
            <a:r>
              <a:rPr lang="ko-KR" altLang="en-US" sz="1000" b="1" dirty="0">
                <a:latin typeface="+mn-ea"/>
                <a:ea typeface="+mn-ea"/>
              </a:rPr>
              <a:t>구현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모바일 디자인 채택 </a:t>
            </a:r>
            <a:endParaRPr lang="en-US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</a:t>
            </a:r>
            <a:r>
              <a:rPr lang="ko-KR" altLang="en-US" sz="1000" b="1" dirty="0">
                <a:latin typeface="+mn-ea"/>
                <a:ea typeface="+mn-ea"/>
              </a:rPr>
              <a:t>중고거래의 특성상 모바일 이용이 많음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</a:t>
            </a:r>
            <a:r>
              <a:rPr lang="ko-KR" altLang="en-US" sz="1000" b="1" dirty="0">
                <a:latin typeface="+mn-ea"/>
                <a:ea typeface="+mn-ea"/>
              </a:rPr>
              <a:t>웹 앱</a:t>
            </a:r>
            <a:r>
              <a:rPr lang="en-US" altLang="ko-KR" sz="1000" b="1" dirty="0">
                <a:latin typeface="+mn-ea"/>
                <a:ea typeface="+mn-ea"/>
              </a:rPr>
              <a:t>(Web APP)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4FD263-BA21-C462-239C-FC120BE0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737" y="1114375"/>
            <a:ext cx="1278065" cy="30726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F19939-A7D3-58CD-9022-9BC266E9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75" y="1123737"/>
            <a:ext cx="1217467" cy="30726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954630-C367-3DBE-3965-3D700ECF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815" y="1123736"/>
            <a:ext cx="1246185" cy="30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4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5AED5-6226-EA64-6057-31AFECDCD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altLang="ko-KR" b="1" dirty="0"/>
              <a:t>DB </a:t>
            </a:r>
            <a:r>
              <a:rPr lang="ko-KR" altLang="en-US" b="1" dirty="0"/>
              <a:t>설계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2A7DA2-34C2-236C-5124-D02CA285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141" y="1215750"/>
            <a:ext cx="3424112" cy="2415998"/>
          </a:xfrm>
          <a:prstGeom prst="rect">
            <a:avLst/>
          </a:prstGeom>
        </p:spPr>
      </p:pic>
      <p:sp>
        <p:nvSpPr>
          <p:cNvPr id="7" name="Google Shape;1212;p27">
            <a:extLst>
              <a:ext uri="{FF2B5EF4-FFF2-40B4-BE49-F238E27FC236}">
                <a16:creationId xmlns:a16="http://schemas.microsoft.com/office/drawing/2014/main" id="{F89C8A9E-AE6A-0FE1-7AB3-F8A72D194C94}"/>
              </a:ext>
            </a:extLst>
          </p:cNvPr>
          <p:cNvSpPr txBox="1">
            <a:spLocks/>
          </p:cNvSpPr>
          <p:nvPr/>
        </p:nvSpPr>
        <p:spPr>
          <a:xfrm>
            <a:off x="1246094" y="1533309"/>
            <a:ext cx="2922495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MariaDB</a:t>
            </a:r>
            <a:r>
              <a:rPr lang="ko-KR" altLang="en-US" sz="1000" b="1" dirty="0">
                <a:latin typeface="+mn-ea"/>
                <a:ea typeface="+mn-ea"/>
              </a:rPr>
              <a:t>를 이용한 </a:t>
            </a:r>
            <a:r>
              <a:rPr lang="en-US" altLang="ko-KR" sz="1000" b="1" dirty="0">
                <a:latin typeface="+mn-ea"/>
                <a:ea typeface="+mn-ea"/>
              </a:rPr>
              <a:t>DB </a:t>
            </a:r>
            <a:r>
              <a:rPr lang="ko-KR" altLang="en-US" sz="1000" b="1" dirty="0">
                <a:latin typeface="+mn-ea"/>
                <a:ea typeface="+mn-ea"/>
              </a:rPr>
              <a:t>설계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도메인 분석의 결과를 바탕으로 설계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MongoDB</a:t>
            </a:r>
            <a:r>
              <a:rPr lang="ko-KR" altLang="en-US" sz="1000" b="1" dirty="0">
                <a:latin typeface="+mn-ea"/>
                <a:ea typeface="+mn-ea"/>
              </a:rPr>
              <a:t>를 이용한 채팅 내역 저장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NoSQL </a:t>
            </a:r>
            <a:r>
              <a:rPr lang="ko-KR" altLang="en-US" sz="1000" b="1" dirty="0">
                <a:latin typeface="+mn-ea"/>
                <a:ea typeface="+mn-ea"/>
              </a:rPr>
              <a:t>이용</a:t>
            </a:r>
            <a:r>
              <a:rPr lang="en-US" altLang="ko-KR" sz="1000" b="1" dirty="0">
                <a:latin typeface="+mn-ea"/>
                <a:ea typeface="+mn-ea"/>
              </a:rPr>
              <a:t>, Collection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Spring Data JPA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공용 </a:t>
            </a:r>
            <a:r>
              <a:rPr lang="en-US" altLang="ko-KR" sz="1000" b="1" dirty="0">
                <a:latin typeface="+mn-ea"/>
                <a:ea typeface="+mn-ea"/>
              </a:rPr>
              <a:t>Interface</a:t>
            </a:r>
            <a:r>
              <a:rPr lang="ko-KR" altLang="en-US" sz="1000" b="1" dirty="0">
                <a:latin typeface="+mn-ea"/>
                <a:ea typeface="+mn-ea"/>
              </a:rPr>
              <a:t>를 활용한 보다 간편한 </a:t>
            </a:r>
            <a:r>
              <a:rPr lang="en-US" altLang="ko-KR" sz="1000" b="1" dirty="0">
                <a:latin typeface="+mn-ea"/>
                <a:ea typeface="+mn-ea"/>
              </a:rPr>
              <a:t>CRUD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080004-1025-5301-7A53-6D0A5D0F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41" y="3562145"/>
            <a:ext cx="3424112" cy="883909"/>
          </a:xfrm>
          <a:prstGeom prst="rect">
            <a:avLst/>
          </a:prstGeom>
        </p:spPr>
      </p:pic>
      <p:pic>
        <p:nvPicPr>
          <p:cNvPr id="13" name="그림 1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55F69BC3-3BC3-A902-92D4-B38620A7C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046" y="1215750"/>
            <a:ext cx="1246095" cy="1246095"/>
          </a:xfrm>
          <a:prstGeom prst="rect">
            <a:avLst/>
          </a:prstGeom>
        </p:spPr>
      </p:pic>
      <p:pic>
        <p:nvPicPr>
          <p:cNvPr id="15" name="그림 14" descr="폰트, 그래픽, 타이포그래피, 디자인이(가) 표시된 사진&#10;&#10;자동 생성된 설명">
            <a:extLst>
              <a:ext uri="{FF2B5EF4-FFF2-40B4-BE49-F238E27FC236}">
                <a16:creationId xmlns:a16="http://schemas.microsoft.com/office/drawing/2014/main" id="{DB685444-ACB4-BC25-FCFD-66BE77EF8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431" y="3679111"/>
            <a:ext cx="1178858" cy="32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77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5AED5-6226-EA64-6057-31AFECDCD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altLang="ko-KR" b="1" dirty="0"/>
              <a:t>SPA</a:t>
            </a:r>
            <a:r>
              <a:rPr lang="ko-KR" altLang="en-US" b="1" dirty="0"/>
              <a:t> </a:t>
            </a:r>
            <a:r>
              <a:rPr lang="en-US" altLang="ko-KR" b="1" dirty="0"/>
              <a:t>&amp;</a:t>
            </a:r>
            <a:r>
              <a:rPr lang="ko-KR" altLang="en-US" b="1" dirty="0"/>
              <a:t> </a:t>
            </a:r>
            <a:r>
              <a:rPr lang="en-US" altLang="ko-KR" b="1" dirty="0"/>
              <a:t>CSR	</a:t>
            </a:r>
            <a:endParaRPr lang="ko-KR" altLang="en-US" b="1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9009D-744A-809C-1E68-2449B3CAFD67}"/>
              </a:ext>
            </a:extLst>
          </p:cNvPr>
          <p:cNvSpPr txBox="1"/>
          <p:nvPr/>
        </p:nvSpPr>
        <p:spPr>
          <a:xfrm>
            <a:off x="4975412" y="4322945"/>
            <a:ext cx="345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사이드 렌더링</a:t>
            </a:r>
          </a:p>
        </p:txBody>
      </p:sp>
      <p:sp>
        <p:nvSpPr>
          <p:cNvPr id="3" name="Google Shape;1212;p27">
            <a:extLst>
              <a:ext uri="{FF2B5EF4-FFF2-40B4-BE49-F238E27FC236}">
                <a16:creationId xmlns:a16="http://schemas.microsoft.com/office/drawing/2014/main" id="{BE6F206B-00CC-718A-C819-3D5804F97D58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중고거래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페이지 이동 시 많은 </a:t>
            </a:r>
            <a:r>
              <a:rPr lang="ko-KR" altLang="en-US" sz="1000" b="1" dirty="0" err="1">
                <a:latin typeface="+mn-ea"/>
                <a:ea typeface="+mn-ea"/>
              </a:rPr>
              <a:t>새로고침은</a:t>
            </a:r>
            <a:r>
              <a:rPr lang="ko-KR" altLang="en-US" sz="1000" b="1" dirty="0">
                <a:latin typeface="+mn-ea"/>
                <a:ea typeface="+mn-ea"/>
              </a:rPr>
              <a:t> 사용자에 불쾌한 경험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Single Page Application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하나의 페이지에서 내용을 동적으로 변경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최초 응답 시 </a:t>
            </a:r>
            <a:r>
              <a:rPr lang="en-US" altLang="ko-KR" sz="1000" b="1" dirty="0">
                <a:latin typeface="+mn-ea"/>
                <a:ea typeface="+mn-ea"/>
              </a:rPr>
              <a:t>HTML </a:t>
            </a:r>
            <a:r>
              <a:rPr lang="ko-KR" altLang="en-US" sz="1000" b="1" dirty="0">
                <a:latin typeface="+mn-ea"/>
                <a:ea typeface="+mn-ea"/>
              </a:rPr>
              <a:t>파일을 전송</a:t>
            </a:r>
            <a:r>
              <a:rPr lang="en-US" altLang="ko-KR" sz="1000" b="1" dirty="0">
                <a:latin typeface="+mn-ea"/>
                <a:ea typeface="+mn-ea"/>
              </a:rPr>
              <a:t>(React)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API </a:t>
            </a:r>
            <a:r>
              <a:rPr lang="ko-KR" altLang="en-US" sz="1000" b="1" dirty="0">
                <a:latin typeface="+mn-ea"/>
                <a:ea typeface="+mn-ea"/>
              </a:rPr>
              <a:t>요청 시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ko-KR" altLang="en-US" sz="1000" b="1" dirty="0">
                <a:latin typeface="+mn-ea"/>
                <a:ea typeface="+mn-ea"/>
              </a:rPr>
              <a:t>데이터를 </a:t>
            </a:r>
            <a:r>
              <a:rPr lang="en-US" altLang="ko-KR" sz="1000" b="1" dirty="0">
                <a:latin typeface="+mn-ea"/>
                <a:ea typeface="+mn-ea"/>
              </a:rPr>
              <a:t>JSON </a:t>
            </a:r>
            <a:r>
              <a:rPr lang="ko-KR" altLang="en-US" sz="1000" b="1" dirty="0">
                <a:latin typeface="+mn-ea"/>
                <a:ea typeface="+mn-ea"/>
              </a:rPr>
              <a:t>형식으로 전송</a:t>
            </a:r>
            <a:r>
              <a:rPr lang="en-US" altLang="ko-KR" sz="1000" b="1" dirty="0">
                <a:latin typeface="+mn-ea"/>
                <a:ea typeface="+mn-ea"/>
              </a:rPr>
              <a:t>(Spring Boot)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Client-Side Rendering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화면 깜박임 없음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좋은 사용자 경험 제공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초기 로딩 후 구동 속도 빠름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서버에 적은 부담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FBAB6-BB4C-8E97-B65D-7F3A1F23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10" y="2483224"/>
            <a:ext cx="3180090" cy="1839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B9D557-5E06-9550-3CCA-08955951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18" y="544975"/>
            <a:ext cx="2332482" cy="188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6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5AED5-6226-EA64-6057-31AFECDCD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ko-KR" altLang="en-US" b="1" dirty="0"/>
              <a:t>인프라 구축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설계</a:t>
            </a:r>
          </a:p>
        </p:txBody>
      </p:sp>
      <p:sp>
        <p:nvSpPr>
          <p:cNvPr id="7" name="Google Shape;1212;p27">
            <a:extLst>
              <a:ext uri="{FF2B5EF4-FFF2-40B4-BE49-F238E27FC236}">
                <a16:creationId xmlns:a16="http://schemas.microsoft.com/office/drawing/2014/main" id="{34C0901D-7C36-FC18-2C96-8C4F5632C225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233271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AWS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EC2</a:t>
            </a:r>
            <a:r>
              <a:rPr lang="ko-KR" altLang="en-US" sz="1000" b="1" dirty="0">
                <a:latin typeface="+mn-ea"/>
                <a:ea typeface="+mn-ea"/>
              </a:rPr>
              <a:t>를 활용한 클라우드 서비스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err="1">
                <a:latin typeface="+mn-ea"/>
                <a:ea typeface="+mn-ea"/>
              </a:rPr>
              <a:t>NginX</a:t>
            </a:r>
            <a:r>
              <a:rPr lang="ko-KR" altLang="en-US" sz="1000" b="1" dirty="0">
                <a:latin typeface="+mn-ea"/>
                <a:ea typeface="+mn-ea"/>
              </a:rPr>
              <a:t>를</a:t>
            </a:r>
            <a:r>
              <a:rPr lang="en-US" altLang="ko-KR" sz="1000" b="1" dirty="0">
                <a:latin typeface="+mn-ea"/>
                <a:ea typeface="+mn-ea"/>
              </a:rPr>
              <a:t> Reverse Proxy</a:t>
            </a:r>
            <a:r>
              <a:rPr lang="ko-KR" altLang="en-US" sz="1000" b="1" dirty="0">
                <a:latin typeface="+mn-ea"/>
                <a:ea typeface="+mn-ea"/>
              </a:rPr>
              <a:t>로 사용</a:t>
            </a:r>
            <a:r>
              <a:rPr lang="en-US" altLang="ko-KR" sz="1000" b="1" dirty="0">
                <a:latin typeface="+mn-ea"/>
                <a:ea typeface="+mn-ea"/>
              </a:rPr>
              <a:t>(:80 </a:t>
            </a:r>
            <a:r>
              <a:rPr lang="ko-KR" altLang="en-US" sz="1000" b="1" dirty="0">
                <a:latin typeface="+mn-ea"/>
                <a:ea typeface="+mn-ea"/>
              </a:rPr>
              <a:t>→</a:t>
            </a:r>
            <a:r>
              <a:rPr lang="en-US" altLang="ko-KR" sz="1000" b="1" dirty="0">
                <a:latin typeface="+mn-ea"/>
                <a:ea typeface="+mn-ea"/>
              </a:rPr>
              <a:t> :8080)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REST API </a:t>
            </a:r>
            <a:r>
              <a:rPr lang="ko-KR" altLang="en-US" sz="1000" b="1" dirty="0">
                <a:latin typeface="+mn-ea"/>
                <a:ea typeface="+mn-ea"/>
              </a:rPr>
              <a:t>형식으로 데이터 요청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Scale-out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서버를 여러 대로 확장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부하 분담</a:t>
            </a:r>
            <a:r>
              <a:rPr lang="en-US" altLang="ko-KR" sz="1000" b="1" dirty="0">
                <a:latin typeface="+mn-ea"/>
                <a:ea typeface="+mn-ea"/>
              </a:rPr>
              <a:t>(Load Balancing)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AWS Free Tier </a:t>
            </a:r>
            <a:r>
              <a:rPr lang="ko-KR" altLang="en-US" sz="1000" b="1" dirty="0">
                <a:latin typeface="+mn-ea"/>
                <a:ea typeface="+mn-ea"/>
              </a:rPr>
              <a:t>비용 관련한 한계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대신 </a:t>
            </a:r>
            <a:r>
              <a:rPr lang="en-US" altLang="ko-KR" sz="1000" b="1" dirty="0">
                <a:latin typeface="+mn-ea"/>
                <a:ea typeface="+mn-ea"/>
              </a:rPr>
              <a:t>Docker</a:t>
            </a:r>
            <a:r>
              <a:rPr lang="ko-KR" altLang="en-US" sz="1000" b="1" dirty="0">
                <a:latin typeface="+mn-ea"/>
                <a:ea typeface="+mn-ea"/>
              </a:rPr>
              <a:t>를 이용한 컨테이너 분리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5F0E8-A627-A2E1-FF27-0610AACA80BC}"/>
              </a:ext>
            </a:extLst>
          </p:cNvPr>
          <p:cNvSpPr txBox="1"/>
          <p:nvPr/>
        </p:nvSpPr>
        <p:spPr>
          <a:xfrm>
            <a:off x="7185212" y="1814459"/>
            <a:ext cx="124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아키텍처 구성도</a:t>
            </a:r>
          </a:p>
        </p:txBody>
      </p:sp>
      <p:pic>
        <p:nvPicPr>
          <p:cNvPr id="2" name="pic">
            <a:extLst>
              <a:ext uri="{FF2B5EF4-FFF2-40B4-BE49-F238E27FC236}">
                <a16:creationId xmlns:a16="http://schemas.microsoft.com/office/drawing/2014/main" id="{3E5ED85C-D201-3AFA-3120-3EBC64ED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6682" y="2060681"/>
            <a:ext cx="6064218" cy="25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0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</a:t>
            </a:r>
            <a:endParaRPr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grpSp>
        <p:nvGrpSpPr>
          <p:cNvPr id="2" name="Google Shape;2312;p44">
            <a:extLst>
              <a:ext uri="{FF2B5EF4-FFF2-40B4-BE49-F238E27FC236}">
                <a16:creationId xmlns:a16="http://schemas.microsoft.com/office/drawing/2014/main" id="{3C3BCA64-6008-2072-5994-6B88E296D27E}"/>
              </a:ext>
            </a:extLst>
          </p:cNvPr>
          <p:cNvGrpSpPr/>
          <p:nvPr/>
        </p:nvGrpSpPr>
        <p:grpSpPr>
          <a:xfrm>
            <a:off x="932681" y="1556520"/>
            <a:ext cx="1289373" cy="1142949"/>
            <a:chOff x="4592964" y="1289643"/>
            <a:chExt cx="1289373" cy="1142949"/>
          </a:xfrm>
        </p:grpSpPr>
        <p:sp>
          <p:nvSpPr>
            <p:cNvPr id="3" name="Google Shape;2313;p44">
              <a:extLst>
                <a:ext uri="{FF2B5EF4-FFF2-40B4-BE49-F238E27FC236}">
                  <a16:creationId xmlns:a16="http://schemas.microsoft.com/office/drawing/2014/main" id="{87D0B037-6F9B-D46E-C9CD-D27E0932E6FF}"/>
                </a:ext>
              </a:extLst>
            </p:cNvPr>
            <p:cNvSpPr/>
            <p:nvPr/>
          </p:nvSpPr>
          <p:spPr>
            <a:xfrm>
              <a:off x="4738148" y="1344020"/>
              <a:ext cx="837765" cy="830338"/>
            </a:xfrm>
            <a:custGeom>
              <a:avLst/>
              <a:gdLst/>
              <a:ahLst/>
              <a:cxnLst/>
              <a:rect l="l" t="t" r="r" b="b"/>
              <a:pathLst>
                <a:path w="45234" h="44833" extrusionOk="0">
                  <a:moveTo>
                    <a:pt x="28354" y="44832"/>
                  </a:moveTo>
                  <a:cubicBezTo>
                    <a:pt x="27654" y="44832"/>
                    <a:pt x="26987" y="44398"/>
                    <a:pt x="26720" y="43698"/>
                  </a:cubicBezTo>
                  <a:lnTo>
                    <a:pt x="25252" y="39662"/>
                  </a:lnTo>
                  <a:cubicBezTo>
                    <a:pt x="22984" y="40029"/>
                    <a:pt x="20649" y="39929"/>
                    <a:pt x="18414" y="39362"/>
                  </a:cubicBezTo>
                  <a:lnTo>
                    <a:pt x="16579" y="43231"/>
                  </a:lnTo>
                  <a:cubicBezTo>
                    <a:pt x="16179" y="44098"/>
                    <a:pt x="15145" y="44465"/>
                    <a:pt x="14278" y="44065"/>
                  </a:cubicBezTo>
                  <a:lnTo>
                    <a:pt x="11342" y="42664"/>
                  </a:lnTo>
                  <a:cubicBezTo>
                    <a:pt x="10475" y="42264"/>
                    <a:pt x="10108" y="41230"/>
                    <a:pt x="10508" y="40362"/>
                  </a:cubicBezTo>
                  <a:lnTo>
                    <a:pt x="12310" y="36493"/>
                  </a:lnTo>
                  <a:cubicBezTo>
                    <a:pt x="10442" y="35125"/>
                    <a:pt x="8874" y="33424"/>
                    <a:pt x="7706" y="31423"/>
                  </a:cubicBezTo>
                  <a:lnTo>
                    <a:pt x="3670" y="32890"/>
                  </a:lnTo>
                  <a:cubicBezTo>
                    <a:pt x="3237" y="33057"/>
                    <a:pt x="2770" y="33024"/>
                    <a:pt x="2336" y="32824"/>
                  </a:cubicBezTo>
                  <a:cubicBezTo>
                    <a:pt x="1936" y="32623"/>
                    <a:pt x="1602" y="32290"/>
                    <a:pt x="1435" y="31856"/>
                  </a:cubicBezTo>
                  <a:lnTo>
                    <a:pt x="334" y="28754"/>
                  </a:lnTo>
                  <a:cubicBezTo>
                    <a:pt x="1" y="27887"/>
                    <a:pt x="468" y="26886"/>
                    <a:pt x="1368" y="26552"/>
                  </a:cubicBezTo>
                  <a:lnTo>
                    <a:pt x="5405" y="25085"/>
                  </a:lnTo>
                  <a:cubicBezTo>
                    <a:pt x="5038" y="22816"/>
                    <a:pt x="5138" y="20481"/>
                    <a:pt x="5705" y="18246"/>
                  </a:cubicBezTo>
                  <a:lnTo>
                    <a:pt x="1835" y="16412"/>
                  </a:lnTo>
                  <a:cubicBezTo>
                    <a:pt x="968" y="16012"/>
                    <a:pt x="601" y="14977"/>
                    <a:pt x="1002" y="14144"/>
                  </a:cubicBezTo>
                  <a:lnTo>
                    <a:pt x="2403" y="11175"/>
                  </a:lnTo>
                  <a:cubicBezTo>
                    <a:pt x="2569" y="10741"/>
                    <a:pt x="2936" y="10441"/>
                    <a:pt x="3370" y="10274"/>
                  </a:cubicBezTo>
                  <a:cubicBezTo>
                    <a:pt x="3804" y="10107"/>
                    <a:pt x="4271" y="10141"/>
                    <a:pt x="4704" y="10341"/>
                  </a:cubicBezTo>
                  <a:lnTo>
                    <a:pt x="8574" y="12142"/>
                  </a:lnTo>
                  <a:cubicBezTo>
                    <a:pt x="9941" y="10274"/>
                    <a:pt x="11643" y="8740"/>
                    <a:pt x="13644" y="7539"/>
                  </a:cubicBezTo>
                  <a:lnTo>
                    <a:pt x="12176" y="3503"/>
                  </a:lnTo>
                  <a:cubicBezTo>
                    <a:pt x="11843" y="2602"/>
                    <a:pt x="12310" y="1601"/>
                    <a:pt x="13210" y="1268"/>
                  </a:cubicBezTo>
                  <a:lnTo>
                    <a:pt x="16279" y="167"/>
                  </a:lnTo>
                  <a:cubicBezTo>
                    <a:pt x="16713" y="0"/>
                    <a:pt x="17213" y="33"/>
                    <a:pt x="17613" y="234"/>
                  </a:cubicBezTo>
                  <a:cubicBezTo>
                    <a:pt x="18047" y="434"/>
                    <a:pt x="18347" y="767"/>
                    <a:pt x="18514" y="1201"/>
                  </a:cubicBezTo>
                  <a:lnTo>
                    <a:pt x="19982" y="5237"/>
                  </a:lnTo>
                  <a:cubicBezTo>
                    <a:pt x="22250" y="4870"/>
                    <a:pt x="24552" y="5004"/>
                    <a:pt x="26820" y="5537"/>
                  </a:cubicBezTo>
                  <a:lnTo>
                    <a:pt x="28621" y="1668"/>
                  </a:lnTo>
                  <a:cubicBezTo>
                    <a:pt x="29055" y="801"/>
                    <a:pt x="30089" y="434"/>
                    <a:pt x="30956" y="834"/>
                  </a:cubicBezTo>
                  <a:lnTo>
                    <a:pt x="33892" y="2235"/>
                  </a:lnTo>
                  <a:cubicBezTo>
                    <a:pt x="34759" y="2635"/>
                    <a:pt x="35126" y="3669"/>
                    <a:pt x="34726" y="4537"/>
                  </a:cubicBezTo>
                  <a:lnTo>
                    <a:pt x="32924" y="8406"/>
                  </a:lnTo>
                  <a:cubicBezTo>
                    <a:pt x="34792" y="9774"/>
                    <a:pt x="36327" y="11475"/>
                    <a:pt x="37528" y="13476"/>
                  </a:cubicBezTo>
                  <a:lnTo>
                    <a:pt x="41564" y="12009"/>
                  </a:lnTo>
                  <a:cubicBezTo>
                    <a:pt x="42465" y="11708"/>
                    <a:pt x="43465" y="12175"/>
                    <a:pt x="43799" y="13043"/>
                  </a:cubicBezTo>
                  <a:lnTo>
                    <a:pt x="44900" y="16145"/>
                  </a:lnTo>
                  <a:cubicBezTo>
                    <a:pt x="45233" y="17012"/>
                    <a:pt x="44766" y="18013"/>
                    <a:pt x="43866" y="18347"/>
                  </a:cubicBezTo>
                  <a:lnTo>
                    <a:pt x="39829" y="19814"/>
                  </a:lnTo>
                  <a:cubicBezTo>
                    <a:pt x="40196" y="22116"/>
                    <a:pt x="40096" y="24418"/>
                    <a:pt x="39529" y="26652"/>
                  </a:cubicBezTo>
                  <a:lnTo>
                    <a:pt x="43399" y="28454"/>
                  </a:lnTo>
                  <a:cubicBezTo>
                    <a:pt x="44266" y="28887"/>
                    <a:pt x="44633" y="29921"/>
                    <a:pt x="44233" y="30755"/>
                  </a:cubicBezTo>
                  <a:lnTo>
                    <a:pt x="42832" y="33724"/>
                  </a:lnTo>
                  <a:cubicBezTo>
                    <a:pt x="42431" y="34591"/>
                    <a:pt x="41397" y="34958"/>
                    <a:pt x="40530" y="34558"/>
                  </a:cubicBezTo>
                  <a:lnTo>
                    <a:pt x="36660" y="32757"/>
                  </a:lnTo>
                  <a:cubicBezTo>
                    <a:pt x="35293" y="34625"/>
                    <a:pt x="33592" y="36159"/>
                    <a:pt x="31590" y="37360"/>
                  </a:cubicBezTo>
                  <a:lnTo>
                    <a:pt x="33058" y="41396"/>
                  </a:lnTo>
                  <a:lnTo>
                    <a:pt x="33058" y="41396"/>
                  </a:lnTo>
                  <a:cubicBezTo>
                    <a:pt x="33225" y="41830"/>
                    <a:pt x="33191" y="42297"/>
                    <a:pt x="32991" y="42731"/>
                  </a:cubicBezTo>
                  <a:cubicBezTo>
                    <a:pt x="32791" y="43131"/>
                    <a:pt x="32457" y="43464"/>
                    <a:pt x="32024" y="43631"/>
                  </a:cubicBezTo>
                  <a:lnTo>
                    <a:pt x="28955" y="44732"/>
                  </a:lnTo>
                  <a:cubicBezTo>
                    <a:pt x="28755" y="44799"/>
                    <a:pt x="28555" y="44832"/>
                    <a:pt x="28354" y="44832"/>
                  </a:cubicBezTo>
                  <a:close/>
                  <a:moveTo>
                    <a:pt x="25419" y="39228"/>
                  </a:moveTo>
                  <a:cubicBezTo>
                    <a:pt x="25486" y="39228"/>
                    <a:pt x="25586" y="39295"/>
                    <a:pt x="25586" y="39362"/>
                  </a:cubicBezTo>
                  <a:lnTo>
                    <a:pt x="27120" y="43565"/>
                  </a:lnTo>
                  <a:cubicBezTo>
                    <a:pt x="27354" y="44232"/>
                    <a:pt x="28121" y="44599"/>
                    <a:pt x="28788" y="44332"/>
                  </a:cubicBezTo>
                  <a:lnTo>
                    <a:pt x="31857" y="43231"/>
                  </a:lnTo>
                  <a:cubicBezTo>
                    <a:pt x="32191" y="43098"/>
                    <a:pt x="32457" y="42864"/>
                    <a:pt x="32624" y="42564"/>
                  </a:cubicBezTo>
                  <a:cubicBezTo>
                    <a:pt x="32758" y="42230"/>
                    <a:pt x="32791" y="41863"/>
                    <a:pt x="32658" y="41563"/>
                  </a:cubicBezTo>
                  <a:lnTo>
                    <a:pt x="31156" y="37360"/>
                  </a:lnTo>
                  <a:cubicBezTo>
                    <a:pt x="31123" y="37260"/>
                    <a:pt x="31156" y="37160"/>
                    <a:pt x="31223" y="37093"/>
                  </a:cubicBezTo>
                  <a:cubicBezTo>
                    <a:pt x="33291" y="35892"/>
                    <a:pt x="35026" y="34325"/>
                    <a:pt x="36427" y="32357"/>
                  </a:cubicBezTo>
                  <a:cubicBezTo>
                    <a:pt x="36494" y="32290"/>
                    <a:pt x="36594" y="32256"/>
                    <a:pt x="36694" y="32290"/>
                  </a:cubicBezTo>
                  <a:lnTo>
                    <a:pt x="40730" y="34191"/>
                  </a:lnTo>
                  <a:cubicBezTo>
                    <a:pt x="41364" y="34491"/>
                    <a:pt x="42164" y="34225"/>
                    <a:pt x="42465" y="33557"/>
                  </a:cubicBezTo>
                  <a:lnTo>
                    <a:pt x="43866" y="30589"/>
                  </a:lnTo>
                  <a:cubicBezTo>
                    <a:pt x="44166" y="29955"/>
                    <a:pt x="43866" y="29154"/>
                    <a:pt x="43232" y="28854"/>
                  </a:cubicBezTo>
                  <a:lnTo>
                    <a:pt x="39196" y="26953"/>
                  </a:lnTo>
                  <a:cubicBezTo>
                    <a:pt x="39096" y="26919"/>
                    <a:pt x="39062" y="26819"/>
                    <a:pt x="39062" y="26719"/>
                  </a:cubicBezTo>
                  <a:cubicBezTo>
                    <a:pt x="39663" y="24418"/>
                    <a:pt x="39796" y="22049"/>
                    <a:pt x="39396" y="19714"/>
                  </a:cubicBezTo>
                  <a:cubicBezTo>
                    <a:pt x="39396" y="19614"/>
                    <a:pt x="39429" y="19514"/>
                    <a:pt x="39529" y="19481"/>
                  </a:cubicBezTo>
                  <a:lnTo>
                    <a:pt x="43732" y="17946"/>
                  </a:lnTo>
                  <a:cubicBezTo>
                    <a:pt x="44399" y="17713"/>
                    <a:pt x="44766" y="16946"/>
                    <a:pt x="44499" y="16278"/>
                  </a:cubicBezTo>
                  <a:lnTo>
                    <a:pt x="43399" y="13210"/>
                  </a:lnTo>
                  <a:cubicBezTo>
                    <a:pt x="43165" y="12509"/>
                    <a:pt x="42398" y="12175"/>
                    <a:pt x="41697" y="12409"/>
                  </a:cubicBezTo>
                  <a:lnTo>
                    <a:pt x="37528" y="13943"/>
                  </a:lnTo>
                  <a:cubicBezTo>
                    <a:pt x="37428" y="13977"/>
                    <a:pt x="37328" y="13910"/>
                    <a:pt x="37261" y="13843"/>
                  </a:cubicBezTo>
                  <a:cubicBezTo>
                    <a:pt x="36060" y="11775"/>
                    <a:pt x="34459" y="10041"/>
                    <a:pt x="32524" y="8640"/>
                  </a:cubicBezTo>
                  <a:cubicBezTo>
                    <a:pt x="32457" y="8573"/>
                    <a:pt x="32424" y="8473"/>
                    <a:pt x="32457" y="8373"/>
                  </a:cubicBezTo>
                  <a:lnTo>
                    <a:pt x="34359" y="4370"/>
                  </a:lnTo>
                  <a:cubicBezTo>
                    <a:pt x="34659" y="3703"/>
                    <a:pt x="34392" y="2902"/>
                    <a:pt x="33725" y="2602"/>
                  </a:cubicBezTo>
                  <a:lnTo>
                    <a:pt x="30756" y="1234"/>
                  </a:lnTo>
                  <a:cubicBezTo>
                    <a:pt x="30122" y="901"/>
                    <a:pt x="29322" y="1201"/>
                    <a:pt x="29022" y="1868"/>
                  </a:cubicBezTo>
                  <a:lnTo>
                    <a:pt x="27120" y="5871"/>
                  </a:lnTo>
                  <a:cubicBezTo>
                    <a:pt x="27087" y="5971"/>
                    <a:pt x="26987" y="6038"/>
                    <a:pt x="26887" y="6004"/>
                  </a:cubicBezTo>
                  <a:cubicBezTo>
                    <a:pt x="24585" y="5404"/>
                    <a:pt x="22217" y="5304"/>
                    <a:pt x="19848" y="5671"/>
                  </a:cubicBezTo>
                  <a:cubicBezTo>
                    <a:pt x="19782" y="5704"/>
                    <a:pt x="19682" y="5637"/>
                    <a:pt x="19648" y="5537"/>
                  </a:cubicBezTo>
                  <a:lnTo>
                    <a:pt x="18114" y="1368"/>
                  </a:lnTo>
                  <a:cubicBezTo>
                    <a:pt x="18014" y="1034"/>
                    <a:pt x="17747" y="767"/>
                    <a:pt x="17447" y="600"/>
                  </a:cubicBezTo>
                  <a:cubicBezTo>
                    <a:pt x="17113" y="467"/>
                    <a:pt x="16780" y="434"/>
                    <a:pt x="16446" y="567"/>
                  </a:cubicBezTo>
                  <a:lnTo>
                    <a:pt x="13377" y="1668"/>
                  </a:lnTo>
                  <a:cubicBezTo>
                    <a:pt x="12677" y="1935"/>
                    <a:pt x="12343" y="2669"/>
                    <a:pt x="12577" y="3369"/>
                  </a:cubicBezTo>
                  <a:lnTo>
                    <a:pt x="14078" y="7539"/>
                  </a:lnTo>
                  <a:cubicBezTo>
                    <a:pt x="14111" y="7639"/>
                    <a:pt x="14078" y="7739"/>
                    <a:pt x="14011" y="7806"/>
                  </a:cubicBezTo>
                  <a:cubicBezTo>
                    <a:pt x="11943" y="9006"/>
                    <a:pt x="10208" y="10608"/>
                    <a:pt x="8807" y="12542"/>
                  </a:cubicBezTo>
                  <a:cubicBezTo>
                    <a:pt x="8740" y="12609"/>
                    <a:pt x="8640" y="12642"/>
                    <a:pt x="8540" y="12609"/>
                  </a:cubicBezTo>
                  <a:lnTo>
                    <a:pt x="4504" y="10708"/>
                  </a:lnTo>
                  <a:cubicBezTo>
                    <a:pt x="4204" y="10574"/>
                    <a:pt x="3837" y="10541"/>
                    <a:pt x="3503" y="10674"/>
                  </a:cubicBezTo>
                  <a:cubicBezTo>
                    <a:pt x="3170" y="10808"/>
                    <a:pt x="2903" y="11041"/>
                    <a:pt x="2770" y="11342"/>
                  </a:cubicBezTo>
                  <a:lnTo>
                    <a:pt x="1368" y="14310"/>
                  </a:lnTo>
                  <a:cubicBezTo>
                    <a:pt x="1068" y="14977"/>
                    <a:pt x="1368" y="15745"/>
                    <a:pt x="2002" y="16045"/>
                  </a:cubicBezTo>
                  <a:lnTo>
                    <a:pt x="6039" y="17946"/>
                  </a:lnTo>
                  <a:cubicBezTo>
                    <a:pt x="6139" y="17980"/>
                    <a:pt x="6172" y="18080"/>
                    <a:pt x="6172" y="18180"/>
                  </a:cubicBezTo>
                  <a:cubicBezTo>
                    <a:pt x="5572" y="20481"/>
                    <a:pt x="5438" y="22850"/>
                    <a:pt x="5838" y="25218"/>
                  </a:cubicBezTo>
                  <a:cubicBezTo>
                    <a:pt x="5838" y="25318"/>
                    <a:pt x="5805" y="25418"/>
                    <a:pt x="5705" y="25452"/>
                  </a:cubicBezTo>
                  <a:lnTo>
                    <a:pt x="1502" y="26953"/>
                  </a:lnTo>
                  <a:cubicBezTo>
                    <a:pt x="835" y="27186"/>
                    <a:pt x="468" y="27953"/>
                    <a:pt x="735" y="28621"/>
                  </a:cubicBezTo>
                  <a:lnTo>
                    <a:pt x="1835" y="31723"/>
                  </a:lnTo>
                  <a:cubicBezTo>
                    <a:pt x="1969" y="32023"/>
                    <a:pt x="2202" y="32290"/>
                    <a:pt x="2503" y="32457"/>
                  </a:cubicBezTo>
                  <a:cubicBezTo>
                    <a:pt x="2836" y="32590"/>
                    <a:pt x="3203" y="32623"/>
                    <a:pt x="3537" y="32490"/>
                  </a:cubicBezTo>
                  <a:lnTo>
                    <a:pt x="7706" y="30989"/>
                  </a:lnTo>
                  <a:cubicBezTo>
                    <a:pt x="7806" y="30956"/>
                    <a:pt x="7907" y="30989"/>
                    <a:pt x="7973" y="31089"/>
                  </a:cubicBezTo>
                  <a:cubicBezTo>
                    <a:pt x="9174" y="33124"/>
                    <a:pt x="10775" y="34892"/>
                    <a:pt x="12710" y="36259"/>
                  </a:cubicBezTo>
                  <a:cubicBezTo>
                    <a:pt x="12777" y="36326"/>
                    <a:pt x="12810" y="36426"/>
                    <a:pt x="12777" y="36526"/>
                  </a:cubicBezTo>
                  <a:lnTo>
                    <a:pt x="10875" y="40562"/>
                  </a:lnTo>
                  <a:cubicBezTo>
                    <a:pt x="10575" y="41196"/>
                    <a:pt x="10842" y="41997"/>
                    <a:pt x="11509" y="42297"/>
                  </a:cubicBezTo>
                  <a:lnTo>
                    <a:pt x="14478" y="43698"/>
                  </a:lnTo>
                  <a:cubicBezTo>
                    <a:pt x="15112" y="43998"/>
                    <a:pt x="15912" y="43731"/>
                    <a:pt x="16212" y="43064"/>
                  </a:cubicBezTo>
                  <a:lnTo>
                    <a:pt x="18114" y="39028"/>
                  </a:lnTo>
                  <a:cubicBezTo>
                    <a:pt x="18147" y="38928"/>
                    <a:pt x="18247" y="38895"/>
                    <a:pt x="18347" y="38928"/>
                  </a:cubicBezTo>
                  <a:cubicBezTo>
                    <a:pt x="20649" y="39528"/>
                    <a:pt x="23017" y="39628"/>
                    <a:pt x="25352" y="39228"/>
                  </a:cubicBezTo>
                  <a:cubicBezTo>
                    <a:pt x="25386" y="39228"/>
                    <a:pt x="25386" y="39228"/>
                    <a:pt x="25419" y="39228"/>
                  </a:cubicBezTo>
                  <a:close/>
                  <a:moveTo>
                    <a:pt x="22617" y="31523"/>
                  </a:moveTo>
                  <a:cubicBezTo>
                    <a:pt x="21450" y="31523"/>
                    <a:pt x="20249" y="31289"/>
                    <a:pt x="19148" y="30822"/>
                  </a:cubicBezTo>
                  <a:cubicBezTo>
                    <a:pt x="16913" y="29888"/>
                    <a:pt x="15178" y="28154"/>
                    <a:pt x="14244" y="25919"/>
                  </a:cubicBezTo>
                  <a:cubicBezTo>
                    <a:pt x="13344" y="23684"/>
                    <a:pt x="13344" y="21215"/>
                    <a:pt x="14244" y="18980"/>
                  </a:cubicBezTo>
                  <a:cubicBezTo>
                    <a:pt x="15178" y="16745"/>
                    <a:pt x="16913" y="15011"/>
                    <a:pt x="19148" y="14110"/>
                  </a:cubicBezTo>
                  <a:cubicBezTo>
                    <a:pt x="21416" y="13176"/>
                    <a:pt x="23851" y="13176"/>
                    <a:pt x="26086" y="14110"/>
                  </a:cubicBezTo>
                  <a:cubicBezTo>
                    <a:pt x="28321" y="15044"/>
                    <a:pt x="30056" y="16779"/>
                    <a:pt x="30990" y="19014"/>
                  </a:cubicBezTo>
                  <a:cubicBezTo>
                    <a:pt x="31890" y="21249"/>
                    <a:pt x="31890" y="23717"/>
                    <a:pt x="30956" y="25919"/>
                  </a:cubicBezTo>
                  <a:cubicBezTo>
                    <a:pt x="30056" y="28154"/>
                    <a:pt x="28288" y="29888"/>
                    <a:pt x="26053" y="30822"/>
                  </a:cubicBezTo>
                  <a:cubicBezTo>
                    <a:pt x="24952" y="31289"/>
                    <a:pt x="23785" y="31523"/>
                    <a:pt x="22617" y="31523"/>
                  </a:cubicBezTo>
                  <a:close/>
                  <a:moveTo>
                    <a:pt x="22617" y="13810"/>
                  </a:moveTo>
                  <a:cubicBezTo>
                    <a:pt x="21483" y="13810"/>
                    <a:pt x="20382" y="14043"/>
                    <a:pt x="19315" y="14477"/>
                  </a:cubicBezTo>
                  <a:cubicBezTo>
                    <a:pt x="17180" y="15344"/>
                    <a:pt x="15512" y="17012"/>
                    <a:pt x="14645" y="19147"/>
                  </a:cubicBezTo>
                  <a:cubicBezTo>
                    <a:pt x="13744" y="21282"/>
                    <a:pt x="13744" y="23617"/>
                    <a:pt x="14645" y="25752"/>
                  </a:cubicBezTo>
                  <a:cubicBezTo>
                    <a:pt x="15512" y="27887"/>
                    <a:pt x="17180" y="29555"/>
                    <a:pt x="19315" y="30422"/>
                  </a:cubicBezTo>
                  <a:cubicBezTo>
                    <a:pt x="21416" y="31322"/>
                    <a:pt x="23785" y="31322"/>
                    <a:pt x="25919" y="30422"/>
                  </a:cubicBezTo>
                  <a:cubicBezTo>
                    <a:pt x="28054" y="29555"/>
                    <a:pt x="29689" y="27887"/>
                    <a:pt x="30589" y="25785"/>
                  </a:cubicBezTo>
                  <a:cubicBezTo>
                    <a:pt x="31490" y="23650"/>
                    <a:pt x="31490" y="21282"/>
                    <a:pt x="30589" y="19147"/>
                  </a:cubicBezTo>
                  <a:cubicBezTo>
                    <a:pt x="29722" y="17046"/>
                    <a:pt x="28054" y="15378"/>
                    <a:pt x="25919" y="14477"/>
                  </a:cubicBezTo>
                  <a:cubicBezTo>
                    <a:pt x="24852" y="14043"/>
                    <a:pt x="23751" y="13810"/>
                    <a:pt x="22617" y="13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314;p44">
              <a:extLst>
                <a:ext uri="{FF2B5EF4-FFF2-40B4-BE49-F238E27FC236}">
                  <a16:creationId xmlns:a16="http://schemas.microsoft.com/office/drawing/2014/main" id="{392DB884-55AC-386A-823E-7E90DC327C23}"/>
                </a:ext>
              </a:extLst>
            </p:cNvPr>
            <p:cNvSpPr/>
            <p:nvPr/>
          </p:nvSpPr>
          <p:spPr>
            <a:xfrm>
              <a:off x="5473327" y="1289643"/>
              <a:ext cx="90844" cy="90844"/>
            </a:xfrm>
            <a:custGeom>
              <a:avLst/>
              <a:gdLst/>
              <a:ahLst/>
              <a:cxnLst/>
              <a:rect l="l" t="t" r="r" b="b"/>
              <a:pathLst>
                <a:path w="4905" h="4905" extrusionOk="0">
                  <a:moveTo>
                    <a:pt x="2436" y="4904"/>
                  </a:moveTo>
                  <a:cubicBezTo>
                    <a:pt x="2436" y="4904"/>
                    <a:pt x="2436" y="4904"/>
                    <a:pt x="2436" y="4904"/>
                  </a:cubicBezTo>
                  <a:cubicBezTo>
                    <a:pt x="2369" y="4904"/>
                    <a:pt x="2303" y="4871"/>
                    <a:pt x="2269" y="4804"/>
                  </a:cubicBezTo>
                  <a:lnTo>
                    <a:pt x="1502" y="3403"/>
                  </a:lnTo>
                  <a:lnTo>
                    <a:pt x="101" y="2636"/>
                  </a:lnTo>
                  <a:cubicBezTo>
                    <a:pt x="34" y="2602"/>
                    <a:pt x="1" y="2536"/>
                    <a:pt x="1" y="2436"/>
                  </a:cubicBezTo>
                  <a:cubicBezTo>
                    <a:pt x="1" y="2369"/>
                    <a:pt x="34" y="2302"/>
                    <a:pt x="101" y="2269"/>
                  </a:cubicBezTo>
                  <a:lnTo>
                    <a:pt x="1502" y="1502"/>
                  </a:lnTo>
                  <a:lnTo>
                    <a:pt x="2269" y="101"/>
                  </a:lnTo>
                  <a:cubicBezTo>
                    <a:pt x="2303" y="34"/>
                    <a:pt x="2403" y="1"/>
                    <a:pt x="2469" y="1"/>
                  </a:cubicBezTo>
                  <a:lnTo>
                    <a:pt x="2469" y="1"/>
                  </a:lnTo>
                  <a:cubicBezTo>
                    <a:pt x="2536" y="1"/>
                    <a:pt x="2603" y="34"/>
                    <a:pt x="2636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1" y="2302"/>
                    <a:pt x="4904" y="2402"/>
                    <a:pt x="4904" y="2469"/>
                  </a:cubicBezTo>
                  <a:cubicBezTo>
                    <a:pt x="4904" y="2536"/>
                    <a:pt x="4871" y="2602"/>
                    <a:pt x="4804" y="2636"/>
                  </a:cubicBezTo>
                  <a:lnTo>
                    <a:pt x="3403" y="3403"/>
                  </a:lnTo>
                  <a:lnTo>
                    <a:pt x="2636" y="4804"/>
                  </a:lnTo>
                  <a:cubicBezTo>
                    <a:pt x="2603" y="4871"/>
                    <a:pt x="2536" y="4904"/>
                    <a:pt x="2436" y="4904"/>
                  </a:cubicBezTo>
                  <a:close/>
                  <a:moveTo>
                    <a:pt x="635" y="2469"/>
                  </a:moveTo>
                  <a:lnTo>
                    <a:pt x="1769" y="3069"/>
                  </a:lnTo>
                  <a:cubicBezTo>
                    <a:pt x="1802" y="3069"/>
                    <a:pt x="1836" y="3103"/>
                    <a:pt x="1836" y="3136"/>
                  </a:cubicBezTo>
                  <a:lnTo>
                    <a:pt x="2436" y="4270"/>
                  </a:lnTo>
                  <a:lnTo>
                    <a:pt x="3070" y="3170"/>
                  </a:lnTo>
                  <a:cubicBezTo>
                    <a:pt x="3070" y="3136"/>
                    <a:pt x="3103" y="3103"/>
                    <a:pt x="3137" y="3069"/>
                  </a:cubicBezTo>
                  <a:lnTo>
                    <a:pt x="4237" y="2469"/>
                  </a:lnTo>
                  <a:lnTo>
                    <a:pt x="3137" y="1869"/>
                  </a:lnTo>
                  <a:cubicBezTo>
                    <a:pt x="3103" y="1835"/>
                    <a:pt x="3070" y="1802"/>
                    <a:pt x="3070" y="1769"/>
                  </a:cubicBezTo>
                  <a:lnTo>
                    <a:pt x="2469" y="668"/>
                  </a:lnTo>
                  <a:lnTo>
                    <a:pt x="1836" y="1769"/>
                  </a:lnTo>
                  <a:cubicBezTo>
                    <a:pt x="1836" y="1802"/>
                    <a:pt x="1802" y="1835"/>
                    <a:pt x="1769" y="1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315;p44">
              <a:extLst>
                <a:ext uri="{FF2B5EF4-FFF2-40B4-BE49-F238E27FC236}">
                  <a16:creationId xmlns:a16="http://schemas.microsoft.com/office/drawing/2014/main" id="{1BA97A46-1A09-7AAD-BD6E-C501E251809B}"/>
                </a:ext>
              </a:extLst>
            </p:cNvPr>
            <p:cNvSpPr/>
            <p:nvPr/>
          </p:nvSpPr>
          <p:spPr>
            <a:xfrm>
              <a:off x="4657231" y="2036564"/>
              <a:ext cx="19" cy="33374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16;p44">
              <a:extLst>
                <a:ext uri="{FF2B5EF4-FFF2-40B4-BE49-F238E27FC236}">
                  <a16:creationId xmlns:a16="http://schemas.microsoft.com/office/drawing/2014/main" id="{9B701022-A50A-EB57-0F01-7AA5FB53D6FF}"/>
                </a:ext>
              </a:extLst>
            </p:cNvPr>
            <p:cNvSpPr/>
            <p:nvPr/>
          </p:nvSpPr>
          <p:spPr>
            <a:xfrm>
              <a:off x="4652897" y="2032860"/>
              <a:ext cx="8056" cy="41412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0"/>
                  </a:moveTo>
                  <a:cubicBezTo>
                    <a:pt x="101" y="0"/>
                    <a:pt x="1" y="67"/>
                    <a:pt x="1" y="200"/>
                  </a:cubicBezTo>
                  <a:lnTo>
                    <a:pt x="1" y="2002"/>
                  </a:lnTo>
                  <a:cubicBezTo>
                    <a:pt x="1" y="2135"/>
                    <a:pt x="101" y="2235"/>
                    <a:pt x="234" y="2235"/>
                  </a:cubicBezTo>
                  <a:cubicBezTo>
                    <a:pt x="334" y="2235"/>
                    <a:pt x="434" y="2135"/>
                    <a:pt x="434" y="2002"/>
                  </a:cubicBezTo>
                  <a:lnTo>
                    <a:pt x="434" y="200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17;p44">
              <a:extLst>
                <a:ext uri="{FF2B5EF4-FFF2-40B4-BE49-F238E27FC236}">
                  <a16:creationId xmlns:a16="http://schemas.microsoft.com/office/drawing/2014/main" id="{BA604F6A-0638-33B1-A935-208A750395B5}"/>
                </a:ext>
              </a:extLst>
            </p:cNvPr>
            <p:cNvSpPr/>
            <p:nvPr/>
          </p:nvSpPr>
          <p:spPr>
            <a:xfrm>
              <a:off x="4657231" y="2123056"/>
              <a:ext cx="19" cy="33374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18;p44">
              <a:extLst>
                <a:ext uri="{FF2B5EF4-FFF2-40B4-BE49-F238E27FC236}">
                  <a16:creationId xmlns:a16="http://schemas.microsoft.com/office/drawing/2014/main" id="{58DBAB2F-1549-BDBE-2368-E796CA47BD20}"/>
                </a:ext>
              </a:extLst>
            </p:cNvPr>
            <p:cNvSpPr/>
            <p:nvPr/>
          </p:nvSpPr>
          <p:spPr>
            <a:xfrm>
              <a:off x="4652897" y="2118722"/>
              <a:ext cx="8056" cy="41412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036"/>
                  </a:lnTo>
                  <a:cubicBezTo>
                    <a:pt x="1" y="2169"/>
                    <a:pt x="101" y="2236"/>
                    <a:pt x="234" y="2236"/>
                  </a:cubicBezTo>
                  <a:cubicBezTo>
                    <a:pt x="334" y="2236"/>
                    <a:pt x="434" y="2136"/>
                    <a:pt x="434" y="2036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19;p44">
              <a:extLst>
                <a:ext uri="{FF2B5EF4-FFF2-40B4-BE49-F238E27FC236}">
                  <a16:creationId xmlns:a16="http://schemas.microsoft.com/office/drawing/2014/main" id="{BAD8999D-2F63-7674-694A-55D918AD1E32}"/>
                </a:ext>
              </a:extLst>
            </p:cNvPr>
            <p:cNvSpPr/>
            <p:nvPr/>
          </p:nvSpPr>
          <p:spPr>
            <a:xfrm>
              <a:off x="4596687" y="2096497"/>
              <a:ext cx="33985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20;p44">
              <a:extLst>
                <a:ext uri="{FF2B5EF4-FFF2-40B4-BE49-F238E27FC236}">
                  <a16:creationId xmlns:a16="http://schemas.microsoft.com/office/drawing/2014/main" id="{24B9745E-8520-83D3-9677-24FC8B8E32E2}"/>
                </a:ext>
              </a:extLst>
            </p:cNvPr>
            <p:cNvSpPr/>
            <p:nvPr/>
          </p:nvSpPr>
          <p:spPr>
            <a:xfrm>
              <a:off x="4592964" y="2092774"/>
              <a:ext cx="41412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34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21;p44">
              <a:extLst>
                <a:ext uri="{FF2B5EF4-FFF2-40B4-BE49-F238E27FC236}">
                  <a16:creationId xmlns:a16="http://schemas.microsoft.com/office/drawing/2014/main" id="{C4A939CD-F1BA-C244-C13D-D28034204713}"/>
                </a:ext>
              </a:extLst>
            </p:cNvPr>
            <p:cNvSpPr/>
            <p:nvPr/>
          </p:nvSpPr>
          <p:spPr>
            <a:xfrm>
              <a:off x="4683179" y="2096497"/>
              <a:ext cx="33985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22;p44">
              <a:extLst>
                <a:ext uri="{FF2B5EF4-FFF2-40B4-BE49-F238E27FC236}">
                  <a16:creationId xmlns:a16="http://schemas.microsoft.com/office/drawing/2014/main" id="{3CAF0C3C-5938-9303-7789-0FC8DB5FC3CD}"/>
                </a:ext>
              </a:extLst>
            </p:cNvPr>
            <p:cNvSpPr/>
            <p:nvPr/>
          </p:nvSpPr>
          <p:spPr>
            <a:xfrm>
              <a:off x="4679456" y="2092774"/>
              <a:ext cx="41412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3;p44">
              <a:extLst>
                <a:ext uri="{FF2B5EF4-FFF2-40B4-BE49-F238E27FC236}">
                  <a16:creationId xmlns:a16="http://schemas.microsoft.com/office/drawing/2014/main" id="{0E995D57-26B5-3F3A-0B7F-BC4112636551}"/>
                </a:ext>
              </a:extLst>
            </p:cNvPr>
            <p:cNvSpPr/>
            <p:nvPr/>
          </p:nvSpPr>
          <p:spPr>
            <a:xfrm>
              <a:off x="4675752" y="2115018"/>
              <a:ext cx="23503" cy="24114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1302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24;p44">
              <a:extLst>
                <a:ext uri="{FF2B5EF4-FFF2-40B4-BE49-F238E27FC236}">
                  <a16:creationId xmlns:a16="http://schemas.microsoft.com/office/drawing/2014/main" id="{CC1DA2B7-CC21-76E7-F53F-F99DADCEEDD1}"/>
                </a:ext>
              </a:extLst>
            </p:cNvPr>
            <p:cNvSpPr/>
            <p:nvPr/>
          </p:nvSpPr>
          <p:spPr>
            <a:xfrm>
              <a:off x="4671436" y="2111017"/>
              <a:ext cx="32133" cy="31819"/>
            </a:xfrm>
            <a:custGeom>
              <a:avLst/>
              <a:gdLst/>
              <a:ahLst/>
              <a:cxnLst/>
              <a:rect l="l" t="t" r="r" b="b"/>
              <a:pathLst>
                <a:path w="1735" h="1718" extrusionOk="0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0"/>
                  </a:cubicBezTo>
                  <a:lnTo>
                    <a:pt x="1368" y="1651"/>
                  </a:lnTo>
                  <a:cubicBezTo>
                    <a:pt x="1401" y="1685"/>
                    <a:pt x="1468" y="1718"/>
                    <a:pt x="1501" y="1718"/>
                  </a:cubicBezTo>
                  <a:cubicBezTo>
                    <a:pt x="1568" y="1718"/>
                    <a:pt x="1601" y="1685"/>
                    <a:pt x="1668" y="1651"/>
                  </a:cubicBezTo>
                  <a:cubicBezTo>
                    <a:pt x="1735" y="1551"/>
                    <a:pt x="1735" y="1418"/>
                    <a:pt x="1668" y="1351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5;p44">
              <a:extLst>
                <a:ext uri="{FF2B5EF4-FFF2-40B4-BE49-F238E27FC236}">
                  <a16:creationId xmlns:a16="http://schemas.microsoft.com/office/drawing/2014/main" id="{F42F58A3-9157-0D6E-304E-DAF6053C7CFF}"/>
                </a:ext>
              </a:extLst>
            </p:cNvPr>
            <p:cNvSpPr/>
            <p:nvPr/>
          </p:nvSpPr>
          <p:spPr>
            <a:xfrm>
              <a:off x="4614596" y="2053862"/>
              <a:ext cx="23484" cy="24114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30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26;p44">
              <a:extLst>
                <a:ext uri="{FF2B5EF4-FFF2-40B4-BE49-F238E27FC236}">
                  <a16:creationId xmlns:a16="http://schemas.microsoft.com/office/drawing/2014/main" id="{43FCC05E-9AF5-C890-61E4-EA90D6D0081D}"/>
                </a:ext>
              </a:extLst>
            </p:cNvPr>
            <p:cNvSpPr/>
            <p:nvPr/>
          </p:nvSpPr>
          <p:spPr>
            <a:xfrm>
              <a:off x="4610263" y="2050010"/>
              <a:ext cx="32152" cy="31670"/>
            </a:xfrm>
            <a:custGeom>
              <a:avLst/>
              <a:gdLst/>
              <a:ahLst/>
              <a:cxnLst/>
              <a:rect l="l" t="t" r="r" b="b"/>
              <a:pathLst>
                <a:path w="1736" h="1710" extrusionOk="0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5"/>
                  </a:cubicBezTo>
                  <a:lnTo>
                    <a:pt x="1369" y="1643"/>
                  </a:lnTo>
                  <a:cubicBezTo>
                    <a:pt x="1402" y="1676"/>
                    <a:pt x="1469" y="1710"/>
                    <a:pt x="1502" y="1710"/>
                  </a:cubicBezTo>
                  <a:cubicBezTo>
                    <a:pt x="1569" y="1710"/>
                    <a:pt x="1635" y="1676"/>
                    <a:pt x="1669" y="1643"/>
                  </a:cubicBezTo>
                  <a:cubicBezTo>
                    <a:pt x="1735" y="1576"/>
                    <a:pt x="1735" y="1443"/>
                    <a:pt x="1669" y="1343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27;p44">
              <a:extLst>
                <a:ext uri="{FF2B5EF4-FFF2-40B4-BE49-F238E27FC236}">
                  <a16:creationId xmlns:a16="http://schemas.microsoft.com/office/drawing/2014/main" id="{654B61BD-4189-6AF1-1F3A-BC4B294EFC1A}"/>
                </a:ext>
              </a:extLst>
            </p:cNvPr>
            <p:cNvSpPr/>
            <p:nvPr/>
          </p:nvSpPr>
          <p:spPr>
            <a:xfrm>
              <a:off x="4675752" y="2053862"/>
              <a:ext cx="23503" cy="24114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0"/>
                  </a:moveTo>
                  <a:lnTo>
                    <a:pt x="1" y="13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28;p44">
              <a:extLst>
                <a:ext uri="{FF2B5EF4-FFF2-40B4-BE49-F238E27FC236}">
                  <a16:creationId xmlns:a16="http://schemas.microsoft.com/office/drawing/2014/main" id="{460B6E58-6B66-3043-3378-8E11A2220503}"/>
                </a:ext>
              </a:extLst>
            </p:cNvPr>
            <p:cNvSpPr/>
            <p:nvPr/>
          </p:nvSpPr>
          <p:spPr>
            <a:xfrm>
              <a:off x="4671436" y="2050010"/>
              <a:ext cx="32133" cy="31670"/>
            </a:xfrm>
            <a:custGeom>
              <a:avLst/>
              <a:gdLst/>
              <a:ahLst/>
              <a:cxnLst/>
              <a:rect l="l" t="t" r="r" b="b"/>
              <a:pathLst>
                <a:path w="1735" h="1710" extrusionOk="0">
                  <a:moveTo>
                    <a:pt x="1506" y="0"/>
                  </a:moveTo>
                  <a:cubicBezTo>
                    <a:pt x="1451" y="0"/>
                    <a:pt x="1401" y="25"/>
                    <a:pt x="1368" y="75"/>
                  </a:cubicBezTo>
                  <a:lnTo>
                    <a:pt x="67" y="1343"/>
                  </a:lnTo>
                  <a:cubicBezTo>
                    <a:pt x="0" y="1443"/>
                    <a:pt x="0" y="1576"/>
                    <a:pt x="67" y="1643"/>
                  </a:cubicBezTo>
                  <a:cubicBezTo>
                    <a:pt x="100" y="1676"/>
                    <a:pt x="167" y="1710"/>
                    <a:pt x="234" y="1710"/>
                  </a:cubicBezTo>
                  <a:cubicBezTo>
                    <a:pt x="267" y="1710"/>
                    <a:pt x="334" y="1676"/>
                    <a:pt x="367" y="1643"/>
                  </a:cubicBezTo>
                  <a:lnTo>
                    <a:pt x="1668" y="375"/>
                  </a:lnTo>
                  <a:cubicBezTo>
                    <a:pt x="1735" y="275"/>
                    <a:pt x="1735" y="142"/>
                    <a:pt x="1668" y="75"/>
                  </a:cubicBezTo>
                  <a:cubicBezTo>
                    <a:pt x="1618" y="25"/>
                    <a:pt x="1560" y="0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29;p44">
              <a:extLst>
                <a:ext uri="{FF2B5EF4-FFF2-40B4-BE49-F238E27FC236}">
                  <a16:creationId xmlns:a16="http://schemas.microsoft.com/office/drawing/2014/main" id="{DE0256E4-059A-BABC-E6BC-BF57E2435FB1}"/>
                </a:ext>
              </a:extLst>
            </p:cNvPr>
            <p:cNvSpPr/>
            <p:nvPr/>
          </p:nvSpPr>
          <p:spPr>
            <a:xfrm>
              <a:off x="4614596" y="2115018"/>
              <a:ext cx="23484" cy="24114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"/>
                  </a:moveTo>
                  <a:lnTo>
                    <a:pt x="0" y="13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30;p44">
              <a:extLst>
                <a:ext uri="{FF2B5EF4-FFF2-40B4-BE49-F238E27FC236}">
                  <a16:creationId xmlns:a16="http://schemas.microsoft.com/office/drawing/2014/main" id="{7298F4FF-558F-622D-EC25-277F16B940D8}"/>
                </a:ext>
              </a:extLst>
            </p:cNvPr>
            <p:cNvSpPr/>
            <p:nvPr/>
          </p:nvSpPr>
          <p:spPr>
            <a:xfrm>
              <a:off x="4610263" y="2111017"/>
              <a:ext cx="32152" cy="31819"/>
            </a:xfrm>
            <a:custGeom>
              <a:avLst/>
              <a:gdLst/>
              <a:ahLst/>
              <a:cxnLst/>
              <a:rect l="l" t="t" r="r" b="b"/>
              <a:pathLst>
                <a:path w="1736" h="1718" extrusionOk="0">
                  <a:moveTo>
                    <a:pt x="1519" y="0"/>
                  </a:moveTo>
                  <a:cubicBezTo>
                    <a:pt x="1469" y="0"/>
                    <a:pt x="1419" y="17"/>
                    <a:pt x="1369" y="50"/>
                  </a:cubicBezTo>
                  <a:lnTo>
                    <a:pt x="101" y="1351"/>
                  </a:lnTo>
                  <a:cubicBezTo>
                    <a:pt x="1" y="1451"/>
                    <a:pt x="1" y="1551"/>
                    <a:pt x="101" y="1651"/>
                  </a:cubicBezTo>
                  <a:cubicBezTo>
                    <a:pt x="134" y="1685"/>
                    <a:pt x="168" y="1718"/>
                    <a:pt x="234" y="1718"/>
                  </a:cubicBezTo>
                  <a:cubicBezTo>
                    <a:pt x="301" y="1718"/>
                    <a:pt x="334" y="1685"/>
                    <a:pt x="368" y="1651"/>
                  </a:cubicBezTo>
                  <a:lnTo>
                    <a:pt x="1669" y="350"/>
                  </a:lnTo>
                  <a:cubicBezTo>
                    <a:pt x="1735" y="284"/>
                    <a:pt x="1735" y="150"/>
                    <a:pt x="1669" y="50"/>
                  </a:cubicBezTo>
                  <a:cubicBezTo>
                    <a:pt x="1619" y="17"/>
                    <a:pt x="156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31;p44">
              <a:extLst>
                <a:ext uri="{FF2B5EF4-FFF2-40B4-BE49-F238E27FC236}">
                  <a16:creationId xmlns:a16="http://schemas.microsoft.com/office/drawing/2014/main" id="{F08AB7B9-568E-59A9-C0E4-73BE7EA29762}"/>
                </a:ext>
              </a:extLst>
            </p:cNvPr>
            <p:cNvSpPr/>
            <p:nvPr/>
          </p:nvSpPr>
          <p:spPr>
            <a:xfrm>
              <a:off x="5151456" y="1689987"/>
              <a:ext cx="730882" cy="647465"/>
            </a:xfrm>
            <a:custGeom>
              <a:avLst/>
              <a:gdLst/>
              <a:ahLst/>
              <a:cxnLst/>
              <a:rect l="l" t="t" r="r" b="b"/>
              <a:pathLst>
                <a:path w="39463" h="34959" extrusionOk="0">
                  <a:moveTo>
                    <a:pt x="568" y="0"/>
                  </a:moveTo>
                  <a:cubicBezTo>
                    <a:pt x="268" y="0"/>
                    <a:pt x="1" y="234"/>
                    <a:pt x="1" y="567"/>
                  </a:cubicBezTo>
                  <a:lnTo>
                    <a:pt x="1" y="34391"/>
                  </a:lnTo>
                  <a:cubicBezTo>
                    <a:pt x="1" y="34692"/>
                    <a:pt x="234" y="34925"/>
                    <a:pt x="535" y="34925"/>
                  </a:cubicBezTo>
                  <a:lnTo>
                    <a:pt x="38895" y="34958"/>
                  </a:lnTo>
                  <a:cubicBezTo>
                    <a:pt x="39196" y="34958"/>
                    <a:pt x="39429" y="34692"/>
                    <a:pt x="39462" y="34391"/>
                  </a:cubicBezTo>
                  <a:lnTo>
                    <a:pt x="39462" y="567"/>
                  </a:lnTo>
                  <a:cubicBezTo>
                    <a:pt x="39462" y="267"/>
                    <a:pt x="39229" y="33"/>
                    <a:pt x="38929" y="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32;p44">
              <a:extLst>
                <a:ext uri="{FF2B5EF4-FFF2-40B4-BE49-F238E27FC236}">
                  <a16:creationId xmlns:a16="http://schemas.microsoft.com/office/drawing/2014/main" id="{67C13719-FD4A-630D-86F3-CF267B9D39D0}"/>
                </a:ext>
              </a:extLst>
            </p:cNvPr>
            <p:cNvSpPr/>
            <p:nvPr/>
          </p:nvSpPr>
          <p:spPr>
            <a:xfrm>
              <a:off x="5132305" y="1672688"/>
              <a:ext cx="731493" cy="646853"/>
            </a:xfrm>
            <a:custGeom>
              <a:avLst/>
              <a:gdLst/>
              <a:ahLst/>
              <a:cxnLst/>
              <a:rect l="l" t="t" r="r" b="b"/>
              <a:pathLst>
                <a:path w="39496" h="34926" extrusionOk="0">
                  <a:moveTo>
                    <a:pt x="568" y="0"/>
                  </a:moveTo>
                  <a:cubicBezTo>
                    <a:pt x="268" y="0"/>
                    <a:pt x="34" y="234"/>
                    <a:pt x="34" y="534"/>
                  </a:cubicBezTo>
                  <a:lnTo>
                    <a:pt x="1" y="34358"/>
                  </a:lnTo>
                  <a:cubicBezTo>
                    <a:pt x="1" y="34692"/>
                    <a:pt x="268" y="34925"/>
                    <a:pt x="568" y="34925"/>
                  </a:cubicBezTo>
                  <a:lnTo>
                    <a:pt x="38929" y="34925"/>
                  </a:lnTo>
                  <a:cubicBezTo>
                    <a:pt x="39229" y="34925"/>
                    <a:pt x="39462" y="34692"/>
                    <a:pt x="39462" y="34391"/>
                  </a:cubicBezTo>
                  <a:lnTo>
                    <a:pt x="39496" y="567"/>
                  </a:lnTo>
                  <a:cubicBezTo>
                    <a:pt x="39496" y="267"/>
                    <a:pt x="39229" y="0"/>
                    <a:pt x="38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33;p44">
              <a:extLst>
                <a:ext uri="{FF2B5EF4-FFF2-40B4-BE49-F238E27FC236}">
                  <a16:creationId xmlns:a16="http://schemas.microsoft.com/office/drawing/2014/main" id="{3E25ACE3-CC17-5B83-EF0A-DF80A4A25A4C}"/>
                </a:ext>
              </a:extLst>
            </p:cNvPr>
            <p:cNvSpPr/>
            <p:nvPr/>
          </p:nvSpPr>
          <p:spPr>
            <a:xfrm>
              <a:off x="5128601" y="1668966"/>
              <a:ext cx="738901" cy="654891"/>
            </a:xfrm>
            <a:custGeom>
              <a:avLst/>
              <a:gdLst/>
              <a:ahLst/>
              <a:cxnLst/>
              <a:rect l="l" t="t" r="r" b="b"/>
              <a:pathLst>
                <a:path w="39896" h="35360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329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429" y="34759"/>
                    <a:pt x="39362" y="34826"/>
                  </a:cubicBezTo>
                  <a:cubicBezTo>
                    <a:pt x="39295" y="34893"/>
                    <a:pt x="39195" y="34926"/>
                    <a:pt x="39129" y="34926"/>
                  </a:cubicBezTo>
                  <a:lnTo>
                    <a:pt x="768" y="34926"/>
                  </a:lnTo>
                  <a:cubicBezTo>
                    <a:pt x="668" y="34926"/>
                    <a:pt x="568" y="34893"/>
                    <a:pt x="501" y="34826"/>
                  </a:cubicBezTo>
                  <a:cubicBezTo>
                    <a:pt x="468" y="34759"/>
                    <a:pt x="401" y="34659"/>
                    <a:pt x="401" y="34592"/>
                  </a:cubicBezTo>
                  <a:lnTo>
                    <a:pt x="434" y="735"/>
                  </a:lnTo>
                  <a:cubicBezTo>
                    <a:pt x="434" y="668"/>
                    <a:pt x="468" y="568"/>
                    <a:pt x="534" y="501"/>
                  </a:cubicBezTo>
                  <a:cubicBezTo>
                    <a:pt x="601" y="435"/>
                    <a:pt x="7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568" y="1"/>
                    <a:pt x="401" y="68"/>
                    <a:pt x="234" y="201"/>
                  </a:cubicBezTo>
                  <a:cubicBezTo>
                    <a:pt x="101" y="368"/>
                    <a:pt x="34" y="535"/>
                    <a:pt x="34" y="735"/>
                  </a:cubicBezTo>
                  <a:lnTo>
                    <a:pt x="1" y="34592"/>
                  </a:lnTo>
                  <a:cubicBezTo>
                    <a:pt x="1" y="34793"/>
                    <a:pt x="101" y="34959"/>
                    <a:pt x="234" y="35126"/>
                  </a:cubicBezTo>
                  <a:cubicBezTo>
                    <a:pt x="368" y="35260"/>
                    <a:pt x="568" y="35326"/>
                    <a:pt x="768" y="35326"/>
                  </a:cubicBezTo>
                  <a:lnTo>
                    <a:pt x="39129" y="35360"/>
                  </a:lnTo>
                  <a:cubicBezTo>
                    <a:pt x="39329" y="35360"/>
                    <a:pt x="39496" y="35260"/>
                    <a:pt x="39662" y="35126"/>
                  </a:cubicBezTo>
                  <a:cubicBezTo>
                    <a:pt x="39796" y="34993"/>
                    <a:pt x="39862" y="34793"/>
                    <a:pt x="39862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34;p44">
              <a:extLst>
                <a:ext uri="{FF2B5EF4-FFF2-40B4-BE49-F238E27FC236}">
                  <a16:creationId xmlns:a16="http://schemas.microsoft.com/office/drawing/2014/main" id="{F9AC77A5-C4D7-F4B5-9BA1-A7A76D0A8170}"/>
                </a:ext>
              </a:extLst>
            </p:cNvPr>
            <p:cNvSpPr/>
            <p:nvPr/>
          </p:nvSpPr>
          <p:spPr>
            <a:xfrm>
              <a:off x="5132935" y="1672688"/>
              <a:ext cx="730863" cy="64267"/>
            </a:xfrm>
            <a:custGeom>
              <a:avLst/>
              <a:gdLst/>
              <a:ahLst/>
              <a:cxnLst/>
              <a:rect l="l" t="t" r="r" b="b"/>
              <a:pathLst>
                <a:path w="39462" h="3470" extrusionOk="0">
                  <a:moveTo>
                    <a:pt x="39428" y="3469"/>
                  </a:moveTo>
                  <a:lnTo>
                    <a:pt x="0" y="3436"/>
                  </a:lnTo>
                  <a:lnTo>
                    <a:pt x="0" y="534"/>
                  </a:lnTo>
                  <a:cubicBezTo>
                    <a:pt x="0" y="234"/>
                    <a:pt x="234" y="0"/>
                    <a:pt x="534" y="0"/>
                  </a:cubicBezTo>
                  <a:lnTo>
                    <a:pt x="38895" y="0"/>
                  </a:lnTo>
                  <a:cubicBezTo>
                    <a:pt x="39195" y="0"/>
                    <a:pt x="39462" y="267"/>
                    <a:pt x="39462" y="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35;p44">
              <a:extLst>
                <a:ext uri="{FF2B5EF4-FFF2-40B4-BE49-F238E27FC236}">
                  <a16:creationId xmlns:a16="http://schemas.microsoft.com/office/drawing/2014/main" id="{65C74F1E-4603-5383-0D32-A2584201C53D}"/>
                </a:ext>
              </a:extLst>
            </p:cNvPr>
            <p:cNvSpPr/>
            <p:nvPr/>
          </p:nvSpPr>
          <p:spPr>
            <a:xfrm>
              <a:off x="5128601" y="1668966"/>
              <a:ext cx="738901" cy="71694"/>
            </a:xfrm>
            <a:custGeom>
              <a:avLst/>
              <a:gdLst/>
              <a:ahLst/>
              <a:cxnLst/>
              <a:rect l="l" t="t" r="r" b="b"/>
              <a:pathLst>
                <a:path w="39896" h="3871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295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7"/>
                  </a:lnTo>
                  <a:lnTo>
                    <a:pt x="434" y="735"/>
                  </a:lnTo>
                  <a:cubicBezTo>
                    <a:pt x="434" y="568"/>
                    <a:pt x="6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34" y="335"/>
                    <a:pt x="34" y="735"/>
                  </a:cubicBezTo>
                  <a:lnTo>
                    <a:pt x="1" y="3637"/>
                  </a:lnTo>
                  <a:cubicBezTo>
                    <a:pt x="1" y="3704"/>
                    <a:pt x="34" y="3737"/>
                    <a:pt x="67" y="3804"/>
                  </a:cubicBezTo>
                  <a:cubicBezTo>
                    <a:pt x="101" y="3837"/>
                    <a:pt x="167" y="3837"/>
                    <a:pt x="234" y="3837"/>
                  </a:cubicBezTo>
                  <a:lnTo>
                    <a:pt x="39662" y="3870"/>
                  </a:lnTo>
                  <a:cubicBezTo>
                    <a:pt x="39796" y="3870"/>
                    <a:pt x="39896" y="3770"/>
                    <a:pt x="39896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6;p44">
              <a:extLst>
                <a:ext uri="{FF2B5EF4-FFF2-40B4-BE49-F238E27FC236}">
                  <a16:creationId xmlns:a16="http://schemas.microsoft.com/office/drawing/2014/main" id="{371372D3-D6EC-E1DF-50E2-6594C9D5685E}"/>
                </a:ext>
              </a:extLst>
            </p:cNvPr>
            <p:cNvSpPr/>
            <p:nvPr/>
          </p:nvSpPr>
          <p:spPr>
            <a:xfrm>
              <a:off x="5339885" y="2386235"/>
              <a:ext cx="236028" cy="19"/>
            </a:xfrm>
            <a:custGeom>
              <a:avLst/>
              <a:gdLst/>
              <a:ahLst/>
              <a:cxnLst/>
              <a:rect l="l" t="t" r="r" b="b"/>
              <a:pathLst>
                <a:path w="12744" h="1" extrusionOk="0">
                  <a:moveTo>
                    <a:pt x="1" y="1"/>
                  </a:moveTo>
                  <a:lnTo>
                    <a:pt x="1274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7;p44">
              <a:extLst>
                <a:ext uri="{FF2B5EF4-FFF2-40B4-BE49-F238E27FC236}">
                  <a16:creationId xmlns:a16="http://schemas.microsoft.com/office/drawing/2014/main" id="{72681474-EF55-FB58-548D-B4332850F226}"/>
                </a:ext>
              </a:extLst>
            </p:cNvPr>
            <p:cNvSpPr/>
            <p:nvPr/>
          </p:nvSpPr>
          <p:spPr>
            <a:xfrm>
              <a:off x="5336181" y="2381919"/>
              <a:ext cx="243436" cy="8038"/>
            </a:xfrm>
            <a:custGeom>
              <a:avLst/>
              <a:gdLst/>
              <a:ahLst/>
              <a:cxnLst/>
              <a:rect l="l" t="t" r="r" b="b"/>
              <a:pathLst>
                <a:path w="13144" h="434" extrusionOk="0"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12943" y="434"/>
                  </a:lnTo>
                  <a:cubicBezTo>
                    <a:pt x="13043" y="434"/>
                    <a:pt x="13143" y="334"/>
                    <a:pt x="13143" y="234"/>
                  </a:cubicBezTo>
                  <a:cubicBezTo>
                    <a:pt x="13143" y="100"/>
                    <a:pt x="13043" y="0"/>
                    <a:pt x="1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38;p44">
              <a:extLst>
                <a:ext uri="{FF2B5EF4-FFF2-40B4-BE49-F238E27FC236}">
                  <a16:creationId xmlns:a16="http://schemas.microsoft.com/office/drawing/2014/main" id="{DB9ECF78-058E-E110-1985-0BA43EFDDA68}"/>
                </a:ext>
              </a:extLst>
            </p:cNvPr>
            <p:cNvSpPr/>
            <p:nvPr/>
          </p:nvSpPr>
          <p:spPr>
            <a:xfrm>
              <a:off x="5380668" y="2424535"/>
              <a:ext cx="155092" cy="8056"/>
            </a:xfrm>
            <a:custGeom>
              <a:avLst/>
              <a:gdLst/>
              <a:ahLst/>
              <a:cxnLst/>
              <a:rect l="l" t="t" r="r" b="b"/>
              <a:pathLst>
                <a:path w="8374" h="435" extrusionOk="0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8140" y="434"/>
                  </a:lnTo>
                  <a:cubicBezTo>
                    <a:pt x="8273" y="434"/>
                    <a:pt x="8373" y="334"/>
                    <a:pt x="8373" y="234"/>
                  </a:cubicBezTo>
                  <a:cubicBezTo>
                    <a:pt x="8373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39;p44">
              <a:extLst>
                <a:ext uri="{FF2B5EF4-FFF2-40B4-BE49-F238E27FC236}">
                  <a16:creationId xmlns:a16="http://schemas.microsoft.com/office/drawing/2014/main" id="{28C1AFE9-0232-1FBF-3CD6-B7BCC6DACFCE}"/>
                </a:ext>
              </a:extLst>
            </p:cNvPr>
            <p:cNvSpPr/>
            <p:nvPr/>
          </p:nvSpPr>
          <p:spPr>
            <a:xfrm>
              <a:off x="5279341" y="1806130"/>
              <a:ext cx="416419" cy="416401"/>
            </a:xfrm>
            <a:custGeom>
              <a:avLst/>
              <a:gdLst/>
              <a:ahLst/>
              <a:cxnLst/>
              <a:rect l="l" t="t" r="r" b="b"/>
              <a:pathLst>
                <a:path w="22484" h="22483" extrusionOk="0">
                  <a:moveTo>
                    <a:pt x="22484" y="11242"/>
                  </a:moveTo>
                  <a:cubicBezTo>
                    <a:pt x="22484" y="17446"/>
                    <a:pt x="17447" y="22483"/>
                    <a:pt x="11242" y="22483"/>
                  </a:cubicBezTo>
                  <a:cubicBezTo>
                    <a:pt x="5038" y="22483"/>
                    <a:pt x="1" y="17446"/>
                    <a:pt x="1" y="11242"/>
                  </a:cubicBezTo>
                  <a:cubicBezTo>
                    <a:pt x="1" y="5037"/>
                    <a:pt x="5038" y="0"/>
                    <a:pt x="11242" y="0"/>
                  </a:cubicBezTo>
                  <a:cubicBezTo>
                    <a:pt x="17447" y="0"/>
                    <a:pt x="22484" y="5037"/>
                    <a:pt x="22484" y="11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40;p44">
              <a:extLst>
                <a:ext uri="{FF2B5EF4-FFF2-40B4-BE49-F238E27FC236}">
                  <a16:creationId xmlns:a16="http://schemas.microsoft.com/office/drawing/2014/main" id="{7D08F325-20AF-9DB2-2CAD-1D3A3ABC82AE}"/>
                </a:ext>
              </a:extLst>
            </p:cNvPr>
            <p:cNvSpPr/>
            <p:nvPr/>
          </p:nvSpPr>
          <p:spPr>
            <a:xfrm>
              <a:off x="5245374" y="1802277"/>
              <a:ext cx="484372" cy="424587"/>
            </a:xfrm>
            <a:custGeom>
              <a:avLst/>
              <a:gdLst/>
              <a:ahLst/>
              <a:cxnLst/>
              <a:rect l="l" t="t" r="r" b="b"/>
              <a:pathLst>
                <a:path w="26153" h="22925" extrusionOk="0">
                  <a:moveTo>
                    <a:pt x="13077" y="428"/>
                  </a:moveTo>
                  <a:cubicBezTo>
                    <a:pt x="14998" y="428"/>
                    <a:pt x="16943" y="928"/>
                    <a:pt x="18714" y="1976"/>
                  </a:cubicBezTo>
                  <a:cubicBezTo>
                    <a:pt x="23951" y="5078"/>
                    <a:pt x="25685" y="11850"/>
                    <a:pt x="22583" y="17087"/>
                  </a:cubicBezTo>
                  <a:cubicBezTo>
                    <a:pt x="20502" y="20563"/>
                    <a:pt x="16819" y="22496"/>
                    <a:pt x="13046" y="22496"/>
                  </a:cubicBezTo>
                  <a:cubicBezTo>
                    <a:pt x="11135" y="22496"/>
                    <a:pt x="9200" y="22000"/>
                    <a:pt x="7439" y="20956"/>
                  </a:cubicBezTo>
                  <a:cubicBezTo>
                    <a:pt x="2202" y="17854"/>
                    <a:pt x="467" y="11049"/>
                    <a:pt x="3569" y="5812"/>
                  </a:cubicBezTo>
                  <a:cubicBezTo>
                    <a:pt x="5645" y="2345"/>
                    <a:pt x="9314" y="428"/>
                    <a:pt x="13077" y="428"/>
                  </a:cubicBezTo>
                  <a:close/>
                  <a:moveTo>
                    <a:pt x="13079" y="1"/>
                  </a:moveTo>
                  <a:cubicBezTo>
                    <a:pt x="9168" y="1"/>
                    <a:pt x="5359" y="2007"/>
                    <a:pt x="3236" y="5612"/>
                  </a:cubicBezTo>
                  <a:cubicBezTo>
                    <a:pt x="0" y="11049"/>
                    <a:pt x="1801" y="18088"/>
                    <a:pt x="7239" y="21323"/>
                  </a:cubicBezTo>
                  <a:cubicBezTo>
                    <a:pt x="9073" y="22391"/>
                    <a:pt x="11075" y="22925"/>
                    <a:pt x="13043" y="22925"/>
                  </a:cubicBezTo>
                  <a:cubicBezTo>
                    <a:pt x="16979" y="22925"/>
                    <a:pt x="20782" y="20923"/>
                    <a:pt x="22917" y="17320"/>
                  </a:cubicBezTo>
                  <a:cubicBezTo>
                    <a:pt x="26152" y="11883"/>
                    <a:pt x="24351" y="4845"/>
                    <a:pt x="18914" y="1609"/>
                  </a:cubicBezTo>
                  <a:cubicBezTo>
                    <a:pt x="17081" y="519"/>
                    <a:pt x="15067" y="1"/>
                    <a:pt x="1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41;p44">
              <a:extLst>
                <a:ext uri="{FF2B5EF4-FFF2-40B4-BE49-F238E27FC236}">
                  <a16:creationId xmlns:a16="http://schemas.microsoft.com/office/drawing/2014/main" id="{4DBE5B9C-300C-7602-6629-DAAB833B190F}"/>
                </a:ext>
              </a:extLst>
            </p:cNvPr>
            <p:cNvSpPr/>
            <p:nvPr/>
          </p:nvSpPr>
          <p:spPr>
            <a:xfrm>
              <a:off x="5328773" y="1869767"/>
              <a:ext cx="317556" cy="289293"/>
            </a:xfrm>
            <a:custGeom>
              <a:avLst/>
              <a:gdLst/>
              <a:ahLst/>
              <a:cxnLst/>
              <a:rect l="l" t="t" r="r" b="b"/>
              <a:pathLst>
                <a:path w="17146" h="15620" extrusionOk="0">
                  <a:moveTo>
                    <a:pt x="8569" y="0"/>
                  </a:moveTo>
                  <a:cubicBezTo>
                    <a:pt x="6572" y="0"/>
                    <a:pt x="4570" y="767"/>
                    <a:pt x="3036" y="2302"/>
                  </a:cubicBezTo>
                  <a:cubicBezTo>
                    <a:pt x="0" y="5337"/>
                    <a:pt x="0" y="10274"/>
                    <a:pt x="3036" y="13343"/>
                  </a:cubicBezTo>
                  <a:cubicBezTo>
                    <a:pt x="4570" y="14861"/>
                    <a:pt x="6572" y="15620"/>
                    <a:pt x="8569" y="15620"/>
                  </a:cubicBezTo>
                  <a:cubicBezTo>
                    <a:pt x="10566" y="15620"/>
                    <a:pt x="12559" y="14861"/>
                    <a:pt x="14077" y="13343"/>
                  </a:cubicBezTo>
                  <a:cubicBezTo>
                    <a:pt x="17146" y="10274"/>
                    <a:pt x="17146" y="5337"/>
                    <a:pt x="14077" y="2302"/>
                  </a:cubicBezTo>
                  <a:cubicBezTo>
                    <a:pt x="12559" y="767"/>
                    <a:pt x="10566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342;p44">
              <a:extLst>
                <a:ext uri="{FF2B5EF4-FFF2-40B4-BE49-F238E27FC236}">
                  <a16:creationId xmlns:a16="http://schemas.microsoft.com/office/drawing/2014/main" id="{C84C6481-C89E-3AF5-057A-FBB254FFB514}"/>
                </a:ext>
              </a:extLst>
            </p:cNvPr>
            <p:cNvSpPr/>
            <p:nvPr/>
          </p:nvSpPr>
          <p:spPr>
            <a:xfrm>
              <a:off x="5339274" y="1866044"/>
              <a:ext cx="296553" cy="296572"/>
            </a:xfrm>
            <a:custGeom>
              <a:avLst/>
              <a:gdLst/>
              <a:ahLst/>
              <a:cxnLst/>
              <a:rect l="l" t="t" r="r" b="b"/>
              <a:pathLst>
                <a:path w="16012" h="16013" extrusionOk="0">
                  <a:moveTo>
                    <a:pt x="8006" y="401"/>
                  </a:moveTo>
                  <a:cubicBezTo>
                    <a:pt x="12209" y="401"/>
                    <a:pt x="15612" y="3837"/>
                    <a:pt x="15612" y="8007"/>
                  </a:cubicBezTo>
                  <a:cubicBezTo>
                    <a:pt x="15612" y="12210"/>
                    <a:pt x="12209" y="15612"/>
                    <a:pt x="8006" y="15612"/>
                  </a:cubicBezTo>
                  <a:cubicBezTo>
                    <a:pt x="3803" y="15612"/>
                    <a:pt x="401" y="12210"/>
                    <a:pt x="401" y="8007"/>
                  </a:cubicBezTo>
                  <a:cubicBezTo>
                    <a:pt x="401" y="3837"/>
                    <a:pt x="3803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570" y="1"/>
                    <a:pt x="0" y="3603"/>
                    <a:pt x="0" y="8007"/>
                  </a:cubicBezTo>
                  <a:cubicBezTo>
                    <a:pt x="0" y="12443"/>
                    <a:pt x="3570" y="16012"/>
                    <a:pt x="8006" y="16012"/>
                  </a:cubicBezTo>
                  <a:cubicBezTo>
                    <a:pt x="12409" y="16012"/>
                    <a:pt x="16012" y="12443"/>
                    <a:pt x="16012" y="8007"/>
                  </a:cubicBezTo>
                  <a:cubicBezTo>
                    <a:pt x="16012" y="3603"/>
                    <a:pt x="12409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343;p44">
              <a:extLst>
                <a:ext uri="{FF2B5EF4-FFF2-40B4-BE49-F238E27FC236}">
                  <a16:creationId xmlns:a16="http://schemas.microsoft.com/office/drawing/2014/main" id="{25020864-5AE0-2218-2C8A-169FF6FFC22D}"/>
                </a:ext>
              </a:extLst>
            </p:cNvPr>
            <p:cNvSpPr/>
            <p:nvPr/>
          </p:nvSpPr>
          <p:spPr>
            <a:xfrm>
              <a:off x="5387465" y="1914235"/>
              <a:ext cx="200190" cy="200801"/>
            </a:xfrm>
            <a:custGeom>
              <a:avLst/>
              <a:gdLst/>
              <a:ahLst/>
              <a:cxnLst/>
              <a:rect l="l" t="t" r="r" b="b"/>
              <a:pathLst>
                <a:path w="10809" h="10842" extrusionOk="0">
                  <a:moveTo>
                    <a:pt x="1335" y="3003"/>
                  </a:moveTo>
                  <a:cubicBezTo>
                    <a:pt x="0" y="5238"/>
                    <a:pt x="734" y="8140"/>
                    <a:pt x="2969" y="9474"/>
                  </a:cubicBezTo>
                  <a:cubicBezTo>
                    <a:pt x="5237" y="10842"/>
                    <a:pt x="8139" y="10075"/>
                    <a:pt x="9474" y="7840"/>
                  </a:cubicBezTo>
                  <a:cubicBezTo>
                    <a:pt x="10808" y="5571"/>
                    <a:pt x="10074" y="2669"/>
                    <a:pt x="7839" y="1335"/>
                  </a:cubicBezTo>
                  <a:cubicBezTo>
                    <a:pt x="5571" y="1"/>
                    <a:pt x="2669" y="735"/>
                    <a:pt x="1335" y="3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344;p44">
              <a:extLst>
                <a:ext uri="{FF2B5EF4-FFF2-40B4-BE49-F238E27FC236}">
                  <a16:creationId xmlns:a16="http://schemas.microsoft.com/office/drawing/2014/main" id="{4E686181-47BF-A98F-CB35-C954302905DF}"/>
                </a:ext>
              </a:extLst>
            </p:cNvPr>
            <p:cNvSpPr/>
            <p:nvPr/>
          </p:nvSpPr>
          <p:spPr>
            <a:xfrm>
              <a:off x="5383131" y="1923051"/>
              <a:ext cx="208839" cy="183336"/>
            </a:xfrm>
            <a:custGeom>
              <a:avLst/>
              <a:gdLst/>
              <a:ahLst/>
              <a:cxnLst/>
              <a:rect l="l" t="t" r="r" b="b"/>
              <a:pathLst>
                <a:path w="11276" h="9899" extrusionOk="0">
                  <a:moveTo>
                    <a:pt x="5638" y="392"/>
                  </a:moveTo>
                  <a:cubicBezTo>
                    <a:pt x="6439" y="392"/>
                    <a:pt x="7239" y="626"/>
                    <a:pt x="7940" y="1026"/>
                  </a:cubicBezTo>
                  <a:cubicBezTo>
                    <a:pt x="9007" y="1660"/>
                    <a:pt x="9741" y="2660"/>
                    <a:pt x="10041" y="3828"/>
                  </a:cubicBezTo>
                  <a:cubicBezTo>
                    <a:pt x="10342" y="4995"/>
                    <a:pt x="10141" y="6230"/>
                    <a:pt x="9541" y="7264"/>
                  </a:cubicBezTo>
                  <a:cubicBezTo>
                    <a:pt x="8701" y="8678"/>
                    <a:pt x="7187" y="9478"/>
                    <a:pt x="5641" y="9478"/>
                  </a:cubicBezTo>
                  <a:cubicBezTo>
                    <a:pt x="4853" y="9478"/>
                    <a:pt x="4057" y="9270"/>
                    <a:pt x="3337" y="8831"/>
                  </a:cubicBezTo>
                  <a:cubicBezTo>
                    <a:pt x="2269" y="8231"/>
                    <a:pt x="1535" y="7230"/>
                    <a:pt x="1235" y="6063"/>
                  </a:cubicBezTo>
                  <a:cubicBezTo>
                    <a:pt x="935" y="4895"/>
                    <a:pt x="1135" y="3661"/>
                    <a:pt x="1735" y="2627"/>
                  </a:cubicBezTo>
                  <a:cubicBezTo>
                    <a:pt x="2369" y="1593"/>
                    <a:pt x="3337" y="859"/>
                    <a:pt x="4504" y="559"/>
                  </a:cubicBezTo>
                  <a:cubicBezTo>
                    <a:pt x="4904" y="459"/>
                    <a:pt x="5271" y="392"/>
                    <a:pt x="5638" y="392"/>
                  </a:cubicBezTo>
                  <a:close/>
                  <a:moveTo>
                    <a:pt x="5651" y="0"/>
                  </a:moveTo>
                  <a:cubicBezTo>
                    <a:pt x="5237" y="0"/>
                    <a:pt x="4819" y="52"/>
                    <a:pt x="4404" y="159"/>
                  </a:cubicBezTo>
                  <a:cubicBezTo>
                    <a:pt x="3136" y="459"/>
                    <a:pt x="2069" y="1259"/>
                    <a:pt x="1368" y="2427"/>
                  </a:cubicBezTo>
                  <a:cubicBezTo>
                    <a:pt x="1" y="4762"/>
                    <a:pt x="768" y="7797"/>
                    <a:pt x="3103" y="9198"/>
                  </a:cubicBezTo>
                  <a:cubicBezTo>
                    <a:pt x="3870" y="9665"/>
                    <a:pt x="4738" y="9899"/>
                    <a:pt x="5638" y="9899"/>
                  </a:cubicBezTo>
                  <a:cubicBezTo>
                    <a:pt x="6038" y="9899"/>
                    <a:pt x="6439" y="9832"/>
                    <a:pt x="6872" y="9732"/>
                  </a:cubicBezTo>
                  <a:cubicBezTo>
                    <a:pt x="8140" y="9398"/>
                    <a:pt x="9207" y="8598"/>
                    <a:pt x="9908" y="7464"/>
                  </a:cubicBezTo>
                  <a:cubicBezTo>
                    <a:pt x="11276" y="5129"/>
                    <a:pt x="10508" y="2093"/>
                    <a:pt x="8173" y="692"/>
                  </a:cubicBezTo>
                  <a:cubicBezTo>
                    <a:pt x="7401" y="238"/>
                    <a:pt x="6535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345;p44">
              <a:extLst>
                <a:ext uri="{FF2B5EF4-FFF2-40B4-BE49-F238E27FC236}">
                  <a16:creationId xmlns:a16="http://schemas.microsoft.com/office/drawing/2014/main" id="{F3091F1D-270F-56C4-2A2C-C30FD564F972}"/>
                </a:ext>
              </a:extLst>
            </p:cNvPr>
            <p:cNvSpPr/>
            <p:nvPr/>
          </p:nvSpPr>
          <p:spPr>
            <a:xfrm>
              <a:off x="5436878" y="1963667"/>
              <a:ext cx="101345" cy="101327"/>
            </a:xfrm>
            <a:custGeom>
              <a:avLst/>
              <a:gdLst/>
              <a:ahLst/>
              <a:cxnLst/>
              <a:rect l="l" t="t" r="r" b="b"/>
              <a:pathLst>
                <a:path w="5472" h="5471" extrusionOk="0">
                  <a:moveTo>
                    <a:pt x="2736" y="1401"/>
                  </a:moveTo>
                  <a:cubicBezTo>
                    <a:pt x="3470" y="1401"/>
                    <a:pt x="4070" y="2002"/>
                    <a:pt x="4070" y="2736"/>
                  </a:cubicBezTo>
                  <a:cubicBezTo>
                    <a:pt x="4070" y="3469"/>
                    <a:pt x="3470" y="4070"/>
                    <a:pt x="2736" y="4070"/>
                  </a:cubicBezTo>
                  <a:cubicBezTo>
                    <a:pt x="2002" y="4070"/>
                    <a:pt x="1402" y="3469"/>
                    <a:pt x="1402" y="2736"/>
                  </a:cubicBezTo>
                  <a:cubicBezTo>
                    <a:pt x="1402" y="2002"/>
                    <a:pt x="2002" y="1401"/>
                    <a:pt x="2736" y="1401"/>
                  </a:cubicBezTo>
                  <a:close/>
                  <a:moveTo>
                    <a:pt x="2736" y="0"/>
                  </a:moveTo>
                  <a:cubicBezTo>
                    <a:pt x="1235" y="0"/>
                    <a:pt x="1" y="1235"/>
                    <a:pt x="1" y="2736"/>
                  </a:cubicBezTo>
                  <a:cubicBezTo>
                    <a:pt x="1" y="4237"/>
                    <a:pt x="1235" y="5471"/>
                    <a:pt x="2736" y="5471"/>
                  </a:cubicBezTo>
                  <a:cubicBezTo>
                    <a:pt x="4237" y="5471"/>
                    <a:pt x="5471" y="4270"/>
                    <a:pt x="5471" y="2736"/>
                  </a:cubicBezTo>
                  <a:cubicBezTo>
                    <a:pt x="5471" y="1235"/>
                    <a:pt x="4237" y="0"/>
                    <a:pt x="2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346;p44">
              <a:extLst>
                <a:ext uri="{FF2B5EF4-FFF2-40B4-BE49-F238E27FC236}">
                  <a16:creationId xmlns:a16="http://schemas.microsoft.com/office/drawing/2014/main" id="{D8AD35EB-FF3A-8844-7EC6-C9F6D5C9EFD7}"/>
                </a:ext>
              </a:extLst>
            </p:cNvPr>
            <p:cNvSpPr/>
            <p:nvPr/>
          </p:nvSpPr>
          <p:spPr>
            <a:xfrm>
              <a:off x="5433174" y="1959963"/>
              <a:ext cx="108753" cy="109365"/>
            </a:xfrm>
            <a:custGeom>
              <a:avLst/>
              <a:gdLst/>
              <a:ahLst/>
              <a:cxnLst/>
              <a:rect l="l" t="t" r="r" b="b"/>
              <a:pathLst>
                <a:path w="5872" h="5905" extrusionOk="0">
                  <a:moveTo>
                    <a:pt x="2936" y="1801"/>
                  </a:moveTo>
                  <a:cubicBezTo>
                    <a:pt x="3570" y="1801"/>
                    <a:pt x="4070" y="2302"/>
                    <a:pt x="4070" y="2936"/>
                  </a:cubicBezTo>
                  <a:cubicBezTo>
                    <a:pt x="4070" y="3569"/>
                    <a:pt x="3570" y="4070"/>
                    <a:pt x="2936" y="4070"/>
                  </a:cubicBezTo>
                  <a:cubicBezTo>
                    <a:pt x="2302" y="4070"/>
                    <a:pt x="1802" y="3569"/>
                    <a:pt x="1802" y="2936"/>
                  </a:cubicBezTo>
                  <a:cubicBezTo>
                    <a:pt x="1802" y="2335"/>
                    <a:pt x="2302" y="1801"/>
                    <a:pt x="2936" y="1801"/>
                  </a:cubicBezTo>
                  <a:close/>
                  <a:moveTo>
                    <a:pt x="2936" y="1401"/>
                  </a:moveTo>
                  <a:cubicBezTo>
                    <a:pt x="2069" y="1401"/>
                    <a:pt x="1402" y="2102"/>
                    <a:pt x="1402" y="2936"/>
                  </a:cubicBezTo>
                  <a:cubicBezTo>
                    <a:pt x="1402" y="3803"/>
                    <a:pt x="2069" y="4503"/>
                    <a:pt x="2936" y="4503"/>
                  </a:cubicBezTo>
                  <a:cubicBezTo>
                    <a:pt x="3803" y="4503"/>
                    <a:pt x="4471" y="3803"/>
                    <a:pt x="4471" y="2936"/>
                  </a:cubicBezTo>
                  <a:cubicBezTo>
                    <a:pt x="4471" y="2102"/>
                    <a:pt x="3803" y="1401"/>
                    <a:pt x="2936" y="1401"/>
                  </a:cubicBezTo>
                  <a:close/>
                  <a:moveTo>
                    <a:pt x="2936" y="400"/>
                  </a:moveTo>
                  <a:cubicBezTo>
                    <a:pt x="4337" y="400"/>
                    <a:pt x="5471" y="1568"/>
                    <a:pt x="5471" y="2936"/>
                  </a:cubicBezTo>
                  <a:cubicBezTo>
                    <a:pt x="5471" y="4337"/>
                    <a:pt x="4337" y="5471"/>
                    <a:pt x="2936" y="5471"/>
                  </a:cubicBezTo>
                  <a:cubicBezTo>
                    <a:pt x="1535" y="5471"/>
                    <a:pt x="401" y="4337"/>
                    <a:pt x="401" y="2936"/>
                  </a:cubicBezTo>
                  <a:cubicBezTo>
                    <a:pt x="401" y="1535"/>
                    <a:pt x="1535" y="400"/>
                    <a:pt x="2936" y="400"/>
                  </a:cubicBezTo>
                  <a:close/>
                  <a:moveTo>
                    <a:pt x="2936" y="0"/>
                  </a:moveTo>
                  <a:cubicBezTo>
                    <a:pt x="1302" y="0"/>
                    <a:pt x="1" y="1334"/>
                    <a:pt x="1" y="2936"/>
                  </a:cubicBezTo>
                  <a:cubicBezTo>
                    <a:pt x="1" y="4570"/>
                    <a:pt x="1302" y="5904"/>
                    <a:pt x="2936" y="5904"/>
                  </a:cubicBezTo>
                  <a:cubicBezTo>
                    <a:pt x="4571" y="5904"/>
                    <a:pt x="5872" y="4570"/>
                    <a:pt x="5872" y="2936"/>
                  </a:cubicBezTo>
                  <a:cubicBezTo>
                    <a:pt x="5872" y="1334"/>
                    <a:pt x="4571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347;p44">
              <a:extLst>
                <a:ext uri="{FF2B5EF4-FFF2-40B4-BE49-F238E27FC236}">
                  <a16:creationId xmlns:a16="http://schemas.microsoft.com/office/drawing/2014/main" id="{22AA48AD-52FD-9045-3FF2-C1E45CFEA237}"/>
                </a:ext>
              </a:extLst>
            </p:cNvPr>
            <p:cNvSpPr/>
            <p:nvPr/>
          </p:nvSpPr>
          <p:spPr>
            <a:xfrm>
              <a:off x="5342367" y="1850098"/>
              <a:ext cx="148277" cy="169798"/>
            </a:xfrm>
            <a:custGeom>
              <a:avLst/>
              <a:gdLst/>
              <a:ahLst/>
              <a:cxnLst/>
              <a:rect l="l" t="t" r="r" b="b"/>
              <a:pathLst>
                <a:path w="8006" h="9168" extrusionOk="0">
                  <a:moveTo>
                    <a:pt x="287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0" y="161"/>
                    <a:pt x="0" y="362"/>
                    <a:pt x="100" y="462"/>
                  </a:cubicBezTo>
                  <a:lnTo>
                    <a:pt x="7506" y="9068"/>
                  </a:lnTo>
                  <a:cubicBezTo>
                    <a:pt x="7572" y="9134"/>
                    <a:pt x="7639" y="9168"/>
                    <a:pt x="7706" y="9168"/>
                  </a:cubicBezTo>
                  <a:cubicBezTo>
                    <a:pt x="7772" y="9168"/>
                    <a:pt x="7839" y="9134"/>
                    <a:pt x="7906" y="9101"/>
                  </a:cubicBezTo>
                  <a:cubicBezTo>
                    <a:pt x="8006" y="9001"/>
                    <a:pt x="8006" y="8834"/>
                    <a:pt x="7906" y="8701"/>
                  </a:cubicBezTo>
                  <a:lnTo>
                    <a:pt x="534" y="95"/>
                  </a:lnTo>
                  <a:cubicBezTo>
                    <a:pt x="456" y="37"/>
                    <a:pt x="368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348;p44">
              <a:extLst>
                <a:ext uri="{FF2B5EF4-FFF2-40B4-BE49-F238E27FC236}">
                  <a16:creationId xmlns:a16="http://schemas.microsoft.com/office/drawing/2014/main" id="{ED21AAA5-8C7F-D26F-13FE-9D908E42BE73}"/>
                </a:ext>
              </a:extLst>
            </p:cNvPr>
            <p:cNvSpPr/>
            <p:nvPr/>
          </p:nvSpPr>
          <p:spPr>
            <a:xfrm>
              <a:off x="5302825" y="1811556"/>
              <a:ext cx="56859" cy="55303"/>
            </a:xfrm>
            <a:custGeom>
              <a:avLst/>
              <a:gdLst/>
              <a:ahLst/>
              <a:cxnLst/>
              <a:rect l="l" t="t" r="r" b="b"/>
              <a:pathLst>
                <a:path w="3070" h="2986" extrusionOk="0">
                  <a:moveTo>
                    <a:pt x="2256" y="1"/>
                  </a:moveTo>
                  <a:cubicBezTo>
                    <a:pt x="2238" y="1"/>
                    <a:pt x="2219" y="3"/>
                    <a:pt x="2202" y="7"/>
                  </a:cubicBezTo>
                  <a:cubicBezTo>
                    <a:pt x="2035" y="41"/>
                    <a:pt x="1968" y="174"/>
                    <a:pt x="1968" y="341"/>
                  </a:cubicBezTo>
                  <a:lnTo>
                    <a:pt x="2335" y="2009"/>
                  </a:lnTo>
                  <a:cubicBezTo>
                    <a:pt x="2335" y="2063"/>
                    <a:pt x="2291" y="2118"/>
                    <a:pt x="2238" y="2118"/>
                  </a:cubicBezTo>
                  <a:cubicBezTo>
                    <a:pt x="2226" y="2118"/>
                    <a:pt x="2214" y="2115"/>
                    <a:pt x="2202" y="2109"/>
                  </a:cubicBezTo>
                  <a:lnTo>
                    <a:pt x="434" y="1442"/>
                  </a:lnTo>
                  <a:cubicBezTo>
                    <a:pt x="405" y="1436"/>
                    <a:pt x="377" y="1433"/>
                    <a:pt x="349" y="1433"/>
                  </a:cubicBezTo>
                  <a:cubicBezTo>
                    <a:pt x="214" y="1433"/>
                    <a:pt x="95" y="1498"/>
                    <a:pt x="67" y="1609"/>
                  </a:cubicBezTo>
                  <a:cubicBezTo>
                    <a:pt x="0" y="1775"/>
                    <a:pt x="100" y="1909"/>
                    <a:pt x="234" y="1976"/>
                  </a:cubicBezTo>
                  <a:lnTo>
                    <a:pt x="2936" y="2976"/>
                  </a:lnTo>
                  <a:cubicBezTo>
                    <a:pt x="2948" y="2982"/>
                    <a:pt x="2960" y="2985"/>
                    <a:pt x="2972" y="2985"/>
                  </a:cubicBezTo>
                  <a:cubicBezTo>
                    <a:pt x="3025" y="2985"/>
                    <a:pt x="3069" y="2931"/>
                    <a:pt x="3069" y="2876"/>
                  </a:cubicBezTo>
                  <a:lnTo>
                    <a:pt x="2535" y="208"/>
                  </a:lnTo>
                  <a:cubicBezTo>
                    <a:pt x="2507" y="92"/>
                    <a:pt x="2377" y="1"/>
                    <a:pt x="2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349;p44">
              <a:extLst>
                <a:ext uri="{FF2B5EF4-FFF2-40B4-BE49-F238E27FC236}">
                  <a16:creationId xmlns:a16="http://schemas.microsoft.com/office/drawing/2014/main" id="{7C596E0F-0B48-C3BE-9DE3-8034CFA01F31}"/>
                </a:ext>
              </a:extLst>
            </p:cNvPr>
            <p:cNvSpPr/>
            <p:nvPr/>
          </p:nvSpPr>
          <p:spPr>
            <a:xfrm>
              <a:off x="5300343" y="1808352"/>
              <a:ext cx="62415" cy="61433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3" y="314"/>
                    <a:pt x="2436" y="314"/>
                    <a:pt x="2436" y="347"/>
                  </a:cubicBezTo>
                  <a:cubicBezTo>
                    <a:pt x="2469" y="381"/>
                    <a:pt x="2503" y="381"/>
                    <a:pt x="2503" y="414"/>
                  </a:cubicBezTo>
                  <a:lnTo>
                    <a:pt x="3003" y="2949"/>
                  </a:lnTo>
                  <a:lnTo>
                    <a:pt x="401" y="2015"/>
                  </a:lnTo>
                  <a:cubicBezTo>
                    <a:pt x="368" y="1982"/>
                    <a:pt x="368" y="1982"/>
                    <a:pt x="334" y="1948"/>
                  </a:cubicBezTo>
                  <a:cubicBezTo>
                    <a:pt x="334" y="1915"/>
                    <a:pt x="334" y="1882"/>
                    <a:pt x="334" y="1848"/>
                  </a:cubicBezTo>
                  <a:cubicBezTo>
                    <a:pt x="368" y="1815"/>
                    <a:pt x="368" y="1782"/>
                    <a:pt x="401" y="1782"/>
                  </a:cubicBezTo>
                  <a:lnTo>
                    <a:pt x="501" y="1782"/>
                  </a:lnTo>
                  <a:lnTo>
                    <a:pt x="2269" y="2449"/>
                  </a:lnTo>
                  <a:cubicBezTo>
                    <a:pt x="2296" y="2458"/>
                    <a:pt x="2323" y="2462"/>
                    <a:pt x="2349" y="2462"/>
                  </a:cubicBezTo>
                  <a:cubicBezTo>
                    <a:pt x="2421" y="2462"/>
                    <a:pt x="2487" y="2431"/>
                    <a:pt x="2536" y="2382"/>
                  </a:cubicBezTo>
                  <a:cubicBezTo>
                    <a:pt x="2603" y="2349"/>
                    <a:pt x="2636" y="2249"/>
                    <a:pt x="2603" y="2149"/>
                  </a:cubicBezTo>
                  <a:lnTo>
                    <a:pt x="2269" y="481"/>
                  </a:lnTo>
                  <a:cubicBezTo>
                    <a:pt x="2269" y="414"/>
                    <a:pt x="2303" y="347"/>
                    <a:pt x="2369" y="314"/>
                  </a:cubicBezTo>
                  <a:close/>
                  <a:moveTo>
                    <a:pt x="2389" y="1"/>
                  </a:moveTo>
                  <a:cubicBezTo>
                    <a:pt x="2359" y="1"/>
                    <a:pt x="2329" y="5"/>
                    <a:pt x="2303" y="14"/>
                  </a:cubicBezTo>
                  <a:cubicBezTo>
                    <a:pt x="2069" y="80"/>
                    <a:pt x="1902" y="281"/>
                    <a:pt x="1969" y="514"/>
                  </a:cubicBezTo>
                  <a:lnTo>
                    <a:pt x="2269" y="2115"/>
                  </a:lnTo>
                  <a:lnTo>
                    <a:pt x="601" y="1481"/>
                  </a:lnTo>
                  <a:cubicBezTo>
                    <a:pt x="551" y="1465"/>
                    <a:pt x="501" y="1456"/>
                    <a:pt x="447" y="1456"/>
                  </a:cubicBezTo>
                  <a:cubicBezTo>
                    <a:pt x="393" y="1456"/>
                    <a:pt x="334" y="1465"/>
                    <a:pt x="268" y="1481"/>
                  </a:cubicBezTo>
                  <a:cubicBezTo>
                    <a:pt x="168" y="1548"/>
                    <a:pt x="101" y="1615"/>
                    <a:pt x="68" y="1748"/>
                  </a:cubicBezTo>
                  <a:cubicBezTo>
                    <a:pt x="1" y="1848"/>
                    <a:pt x="1" y="1948"/>
                    <a:pt x="68" y="2082"/>
                  </a:cubicBezTo>
                  <a:cubicBezTo>
                    <a:pt x="101" y="2182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316"/>
                    <a:pt x="3070" y="3316"/>
                    <a:pt x="3103" y="3316"/>
                  </a:cubicBezTo>
                  <a:cubicBezTo>
                    <a:pt x="3170" y="3316"/>
                    <a:pt x="3203" y="3283"/>
                    <a:pt x="3270" y="3249"/>
                  </a:cubicBezTo>
                  <a:cubicBezTo>
                    <a:pt x="3337" y="3183"/>
                    <a:pt x="3370" y="3116"/>
                    <a:pt x="3337" y="3016"/>
                  </a:cubicBezTo>
                  <a:lnTo>
                    <a:pt x="2803" y="347"/>
                  </a:lnTo>
                  <a:cubicBezTo>
                    <a:pt x="2803" y="247"/>
                    <a:pt x="2736" y="147"/>
                    <a:pt x="2636" y="80"/>
                  </a:cubicBezTo>
                  <a:cubicBezTo>
                    <a:pt x="2563" y="32"/>
                    <a:pt x="247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350;p44">
              <a:extLst>
                <a:ext uri="{FF2B5EF4-FFF2-40B4-BE49-F238E27FC236}">
                  <a16:creationId xmlns:a16="http://schemas.microsoft.com/office/drawing/2014/main" id="{9877C621-7EA0-A1D5-AC49-C087FB7A2F1A}"/>
                </a:ext>
              </a:extLst>
            </p:cNvPr>
            <p:cNvSpPr/>
            <p:nvPr/>
          </p:nvSpPr>
          <p:spPr>
            <a:xfrm>
              <a:off x="5317642" y="1828373"/>
              <a:ext cx="56859" cy="55618"/>
            </a:xfrm>
            <a:custGeom>
              <a:avLst/>
              <a:gdLst/>
              <a:ahLst/>
              <a:cxnLst/>
              <a:rect l="l" t="t" r="r" b="b"/>
              <a:pathLst>
                <a:path w="3070" h="3003" extrusionOk="0">
                  <a:moveTo>
                    <a:pt x="2202" y="0"/>
                  </a:moveTo>
                  <a:cubicBezTo>
                    <a:pt x="2036" y="33"/>
                    <a:pt x="1936" y="200"/>
                    <a:pt x="1969" y="334"/>
                  </a:cubicBezTo>
                  <a:lnTo>
                    <a:pt x="2336" y="2035"/>
                  </a:lnTo>
                  <a:cubicBezTo>
                    <a:pt x="2336" y="2102"/>
                    <a:pt x="2269" y="2135"/>
                    <a:pt x="2202" y="2135"/>
                  </a:cubicBezTo>
                  <a:lnTo>
                    <a:pt x="401" y="1468"/>
                  </a:lnTo>
                  <a:cubicBezTo>
                    <a:pt x="372" y="1453"/>
                    <a:pt x="341" y="1447"/>
                    <a:pt x="310" y="1447"/>
                  </a:cubicBezTo>
                  <a:cubicBezTo>
                    <a:pt x="201" y="1447"/>
                    <a:pt x="94" y="1530"/>
                    <a:pt x="68" y="1635"/>
                  </a:cubicBezTo>
                  <a:cubicBezTo>
                    <a:pt x="1" y="1768"/>
                    <a:pt x="68" y="1935"/>
                    <a:pt x="234" y="2002"/>
                  </a:cubicBezTo>
                  <a:lnTo>
                    <a:pt x="2936" y="3002"/>
                  </a:lnTo>
                  <a:cubicBezTo>
                    <a:pt x="3003" y="3002"/>
                    <a:pt x="3070" y="2969"/>
                    <a:pt x="3070" y="2902"/>
                  </a:cubicBezTo>
                  <a:lnTo>
                    <a:pt x="2536" y="234"/>
                  </a:lnTo>
                  <a:cubicBezTo>
                    <a:pt x="2503" y="67"/>
                    <a:pt x="2336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351;p44">
              <a:extLst>
                <a:ext uri="{FF2B5EF4-FFF2-40B4-BE49-F238E27FC236}">
                  <a16:creationId xmlns:a16="http://schemas.microsoft.com/office/drawing/2014/main" id="{0EDC2CB7-A40B-6539-18C0-EA493FFFBE07}"/>
                </a:ext>
              </a:extLst>
            </p:cNvPr>
            <p:cNvSpPr/>
            <p:nvPr/>
          </p:nvSpPr>
          <p:spPr>
            <a:xfrm>
              <a:off x="5315178" y="1825651"/>
              <a:ext cx="62415" cy="61433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2" y="314"/>
                    <a:pt x="2436" y="314"/>
                    <a:pt x="2436" y="347"/>
                  </a:cubicBezTo>
                  <a:cubicBezTo>
                    <a:pt x="2469" y="347"/>
                    <a:pt x="2502" y="381"/>
                    <a:pt x="2502" y="414"/>
                  </a:cubicBezTo>
                  <a:lnTo>
                    <a:pt x="3003" y="2949"/>
                  </a:lnTo>
                  <a:lnTo>
                    <a:pt x="3003" y="2949"/>
                  </a:lnTo>
                  <a:lnTo>
                    <a:pt x="401" y="1982"/>
                  </a:lnTo>
                  <a:cubicBezTo>
                    <a:pt x="367" y="1982"/>
                    <a:pt x="367" y="1948"/>
                    <a:pt x="334" y="1915"/>
                  </a:cubicBezTo>
                  <a:cubicBezTo>
                    <a:pt x="334" y="1915"/>
                    <a:pt x="334" y="1848"/>
                    <a:pt x="334" y="1848"/>
                  </a:cubicBezTo>
                  <a:cubicBezTo>
                    <a:pt x="334" y="1815"/>
                    <a:pt x="367" y="1782"/>
                    <a:pt x="401" y="1748"/>
                  </a:cubicBezTo>
                  <a:lnTo>
                    <a:pt x="501" y="1748"/>
                  </a:lnTo>
                  <a:lnTo>
                    <a:pt x="2269" y="2415"/>
                  </a:lnTo>
                  <a:cubicBezTo>
                    <a:pt x="2310" y="2429"/>
                    <a:pt x="2352" y="2437"/>
                    <a:pt x="2391" y="2437"/>
                  </a:cubicBezTo>
                  <a:cubicBezTo>
                    <a:pt x="2446" y="2437"/>
                    <a:pt x="2497" y="2421"/>
                    <a:pt x="2536" y="2382"/>
                  </a:cubicBezTo>
                  <a:cubicBezTo>
                    <a:pt x="2602" y="2315"/>
                    <a:pt x="2602" y="2249"/>
                    <a:pt x="2602" y="2149"/>
                  </a:cubicBezTo>
                  <a:lnTo>
                    <a:pt x="2269" y="447"/>
                  </a:lnTo>
                  <a:cubicBezTo>
                    <a:pt x="2235" y="381"/>
                    <a:pt x="2302" y="314"/>
                    <a:pt x="2369" y="314"/>
                  </a:cubicBezTo>
                  <a:close/>
                  <a:moveTo>
                    <a:pt x="2388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069" y="47"/>
                    <a:pt x="1902" y="281"/>
                    <a:pt x="1969" y="514"/>
                  </a:cubicBezTo>
                  <a:lnTo>
                    <a:pt x="2269" y="2082"/>
                  </a:lnTo>
                  <a:lnTo>
                    <a:pt x="601" y="1481"/>
                  </a:lnTo>
                  <a:cubicBezTo>
                    <a:pt x="551" y="1448"/>
                    <a:pt x="493" y="1431"/>
                    <a:pt x="434" y="1431"/>
                  </a:cubicBezTo>
                  <a:cubicBezTo>
                    <a:pt x="376" y="1431"/>
                    <a:pt x="317" y="1448"/>
                    <a:pt x="267" y="1481"/>
                  </a:cubicBezTo>
                  <a:cubicBezTo>
                    <a:pt x="167" y="1515"/>
                    <a:pt x="101" y="1615"/>
                    <a:pt x="34" y="1715"/>
                  </a:cubicBezTo>
                  <a:cubicBezTo>
                    <a:pt x="0" y="1815"/>
                    <a:pt x="0" y="1948"/>
                    <a:pt x="67" y="2048"/>
                  </a:cubicBezTo>
                  <a:cubicBezTo>
                    <a:pt x="101" y="2149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283"/>
                    <a:pt x="3069" y="3316"/>
                    <a:pt x="3103" y="3316"/>
                  </a:cubicBezTo>
                  <a:cubicBezTo>
                    <a:pt x="3169" y="3316"/>
                    <a:pt x="3203" y="3283"/>
                    <a:pt x="3269" y="3249"/>
                  </a:cubicBezTo>
                  <a:cubicBezTo>
                    <a:pt x="3336" y="3183"/>
                    <a:pt x="3370" y="3083"/>
                    <a:pt x="3336" y="3016"/>
                  </a:cubicBezTo>
                  <a:lnTo>
                    <a:pt x="2802" y="347"/>
                  </a:lnTo>
                  <a:cubicBezTo>
                    <a:pt x="2769" y="247"/>
                    <a:pt x="2702" y="147"/>
                    <a:pt x="2636" y="80"/>
                  </a:cubicBezTo>
                  <a:cubicBezTo>
                    <a:pt x="2562" y="32"/>
                    <a:pt x="2471" y="1"/>
                    <a:pt x="2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2353;p44">
            <a:extLst>
              <a:ext uri="{FF2B5EF4-FFF2-40B4-BE49-F238E27FC236}">
                <a16:creationId xmlns:a16="http://schemas.microsoft.com/office/drawing/2014/main" id="{E946494A-6A34-F201-7F7A-AED3A9544A67}"/>
              </a:ext>
            </a:extLst>
          </p:cNvPr>
          <p:cNvGrpSpPr/>
          <p:nvPr/>
        </p:nvGrpSpPr>
        <p:grpSpPr>
          <a:xfrm>
            <a:off x="1530493" y="2817885"/>
            <a:ext cx="857495" cy="742447"/>
            <a:chOff x="5616047" y="2074865"/>
            <a:chExt cx="1676104" cy="1451225"/>
          </a:xfrm>
        </p:grpSpPr>
        <p:sp>
          <p:nvSpPr>
            <p:cNvPr id="1282" name="Google Shape;2354;p44">
              <a:extLst>
                <a:ext uri="{FF2B5EF4-FFF2-40B4-BE49-F238E27FC236}">
                  <a16:creationId xmlns:a16="http://schemas.microsoft.com/office/drawing/2014/main" id="{F47E0F93-BF22-5AE2-54C8-4A75E9E12A2A}"/>
                </a:ext>
              </a:extLst>
            </p:cNvPr>
            <p:cNvSpPr/>
            <p:nvPr/>
          </p:nvSpPr>
          <p:spPr>
            <a:xfrm>
              <a:off x="5616047" y="2074865"/>
              <a:ext cx="1676104" cy="1451225"/>
            </a:xfrm>
            <a:custGeom>
              <a:avLst/>
              <a:gdLst/>
              <a:ahLst/>
              <a:cxnLst/>
              <a:rect l="l" t="t" r="r" b="b"/>
              <a:pathLst>
                <a:path w="90499" h="78357" extrusionOk="0">
                  <a:moveTo>
                    <a:pt x="90499" y="78357"/>
                  </a:moveTo>
                  <a:lnTo>
                    <a:pt x="0" y="78357"/>
                  </a:lnTo>
                  <a:lnTo>
                    <a:pt x="0" y="1"/>
                  </a:lnTo>
                  <a:lnTo>
                    <a:pt x="90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355;p44">
              <a:extLst>
                <a:ext uri="{FF2B5EF4-FFF2-40B4-BE49-F238E27FC236}">
                  <a16:creationId xmlns:a16="http://schemas.microsoft.com/office/drawing/2014/main" id="{A8D2A0F1-A7F8-CCA6-B194-CC7E6C941E82}"/>
                </a:ext>
              </a:extLst>
            </p:cNvPr>
            <p:cNvSpPr/>
            <p:nvPr/>
          </p:nvSpPr>
          <p:spPr>
            <a:xfrm>
              <a:off x="5684629" y="2140965"/>
              <a:ext cx="1538328" cy="1331989"/>
            </a:xfrm>
            <a:custGeom>
              <a:avLst/>
              <a:gdLst/>
              <a:ahLst/>
              <a:cxnLst/>
              <a:rect l="l" t="t" r="r" b="b"/>
              <a:pathLst>
                <a:path w="83060" h="71919" extrusionOk="0">
                  <a:moveTo>
                    <a:pt x="0" y="1"/>
                  </a:moveTo>
                  <a:lnTo>
                    <a:pt x="0" y="71919"/>
                  </a:lnTo>
                  <a:lnTo>
                    <a:pt x="83060" y="71919"/>
                  </a:lnTo>
                  <a:lnTo>
                    <a:pt x="83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356;p44">
              <a:extLst>
                <a:ext uri="{FF2B5EF4-FFF2-40B4-BE49-F238E27FC236}">
                  <a16:creationId xmlns:a16="http://schemas.microsoft.com/office/drawing/2014/main" id="{3781FFBD-0DEE-BEA1-92CF-BF7576B661A0}"/>
                </a:ext>
              </a:extLst>
            </p:cNvPr>
            <p:cNvSpPr/>
            <p:nvPr/>
          </p:nvSpPr>
          <p:spPr>
            <a:xfrm>
              <a:off x="5680906" y="2137261"/>
              <a:ext cx="1546385" cy="1340027"/>
            </a:xfrm>
            <a:custGeom>
              <a:avLst/>
              <a:gdLst/>
              <a:ahLst/>
              <a:cxnLst/>
              <a:rect l="l" t="t" r="r" b="b"/>
              <a:pathLst>
                <a:path w="83495" h="72353" extrusionOk="0">
                  <a:moveTo>
                    <a:pt x="83060" y="401"/>
                  </a:moveTo>
                  <a:lnTo>
                    <a:pt x="83060" y="71919"/>
                  </a:lnTo>
                  <a:lnTo>
                    <a:pt x="401" y="71919"/>
                  </a:lnTo>
                  <a:lnTo>
                    <a:pt x="401" y="401"/>
                  </a:lnTo>
                  <a:close/>
                  <a:moveTo>
                    <a:pt x="1" y="1"/>
                  </a:moveTo>
                  <a:lnTo>
                    <a:pt x="1" y="72353"/>
                  </a:lnTo>
                  <a:lnTo>
                    <a:pt x="83494" y="72353"/>
                  </a:lnTo>
                  <a:lnTo>
                    <a:pt x="83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357;p44">
              <a:extLst>
                <a:ext uri="{FF2B5EF4-FFF2-40B4-BE49-F238E27FC236}">
                  <a16:creationId xmlns:a16="http://schemas.microsoft.com/office/drawing/2014/main" id="{6362022B-4FED-E652-1EA6-DA09B7E44450}"/>
                </a:ext>
              </a:extLst>
            </p:cNvPr>
            <p:cNvSpPr/>
            <p:nvPr/>
          </p:nvSpPr>
          <p:spPr>
            <a:xfrm>
              <a:off x="5684629" y="2140965"/>
              <a:ext cx="1538271" cy="122954"/>
            </a:xfrm>
            <a:custGeom>
              <a:avLst/>
              <a:gdLst/>
              <a:ahLst/>
              <a:cxnLst/>
              <a:rect l="l" t="t" r="r" b="b"/>
              <a:pathLst>
                <a:path w="83060" h="6639" extrusionOk="0">
                  <a:moveTo>
                    <a:pt x="0" y="1"/>
                  </a:moveTo>
                  <a:lnTo>
                    <a:pt x="83060" y="1"/>
                  </a:lnTo>
                  <a:lnTo>
                    <a:pt x="83060" y="6639"/>
                  </a:lnTo>
                  <a:lnTo>
                    <a:pt x="0" y="6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358;p44">
              <a:extLst>
                <a:ext uri="{FF2B5EF4-FFF2-40B4-BE49-F238E27FC236}">
                  <a16:creationId xmlns:a16="http://schemas.microsoft.com/office/drawing/2014/main" id="{F8D5BCDA-6F72-DFC5-4262-7A76B3DB6E82}"/>
                </a:ext>
              </a:extLst>
            </p:cNvPr>
            <p:cNvSpPr/>
            <p:nvPr/>
          </p:nvSpPr>
          <p:spPr>
            <a:xfrm>
              <a:off x="5680906" y="2137261"/>
              <a:ext cx="1546385" cy="130386"/>
            </a:xfrm>
            <a:custGeom>
              <a:avLst/>
              <a:gdLst/>
              <a:ahLst/>
              <a:cxnLst/>
              <a:rect l="l" t="t" r="r" b="b"/>
              <a:pathLst>
                <a:path w="83495" h="7040" extrusionOk="0">
                  <a:moveTo>
                    <a:pt x="83060" y="401"/>
                  </a:moveTo>
                  <a:lnTo>
                    <a:pt x="83060" y="6639"/>
                  </a:lnTo>
                  <a:lnTo>
                    <a:pt x="401" y="6639"/>
                  </a:lnTo>
                  <a:lnTo>
                    <a:pt x="401" y="401"/>
                  </a:lnTo>
                  <a:close/>
                  <a:moveTo>
                    <a:pt x="201" y="1"/>
                  </a:moveTo>
                  <a:cubicBezTo>
                    <a:pt x="101" y="1"/>
                    <a:pt x="1" y="67"/>
                    <a:pt x="1" y="201"/>
                  </a:cubicBezTo>
                  <a:lnTo>
                    <a:pt x="1" y="6839"/>
                  </a:lnTo>
                  <a:cubicBezTo>
                    <a:pt x="1" y="6939"/>
                    <a:pt x="101" y="7039"/>
                    <a:pt x="201" y="7039"/>
                  </a:cubicBezTo>
                  <a:lnTo>
                    <a:pt x="83261" y="7039"/>
                  </a:lnTo>
                  <a:cubicBezTo>
                    <a:pt x="83394" y="7039"/>
                    <a:pt x="83494" y="6939"/>
                    <a:pt x="83494" y="6839"/>
                  </a:cubicBezTo>
                  <a:lnTo>
                    <a:pt x="83494" y="201"/>
                  </a:lnTo>
                  <a:cubicBezTo>
                    <a:pt x="83494" y="67"/>
                    <a:pt x="83394" y="1"/>
                    <a:pt x="83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359;p44">
              <a:extLst>
                <a:ext uri="{FF2B5EF4-FFF2-40B4-BE49-F238E27FC236}">
                  <a16:creationId xmlns:a16="http://schemas.microsoft.com/office/drawing/2014/main" id="{07589221-0BE6-CEC7-FE95-2152EA8D6BDB}"/>
                </a:ext>
              </a:extLst>
            </p:cNvPr>
            <p:cNvSpPr/>
            <p:nvPr/>
          </p:nvSpPr>
          <p:spPr>
            <a:xfrm>
              <a:off x="6345040" y="2389328"/>
              <a:ext cx="302739" cy="292238"/>
            </a:xfrm>
            <a:custGeom>
              <a:avLst/>
              <a:gdLst/>
              <a:ahLst/>
              <a:cxnLst/>
              <a:rect l="l" t="t" r="r" b="b"/>
              <a:pathLst>
                <a:path w="16346" h="15779" extrusionOk="0">
                  <a:moveTo>
                    <a:pt x="8173" y="0"/>
                  </a:moveTo>
                  <a:cubicBezTo>
                    <a:pt x="3670" y="0"/>
                    <a:pt x="1" y="3436"/>
                    <a:pt x="1" y="7673"/>
                  </a:cubicBezTo>
                  <a:lnTo>
                    <a:pt x="1" y="15512"/>
                  </a:lnTo>
                  <a:cubicBezTo>
                    <a:pt x="1" y="15678"/>
                    <a:pt x="134" y="15778"/>
                    <a:pt x="268" y="15778"/>
                  </a:cubicBezTo>
                  <a:cubicBezTo>
                    <a:pt x="401" y="15778"/>
                    <a:pt x="501" y="15678"/>
                    <a:pt x="501" y="15512"/>
                  </a:cubicBezTo>
                  <a:lnTo>
                    <a:pt x="501" y="7673"/>
                  </a:lnTo>
                  <a:cubicBezTo>
                    <a:pt x="501" y="3703"/>
                    <a:pt x="3937" y="501"/>
                    <a:pt x="8173" y="501"/>
                  </a:cubicBezTo>
                  <a:cubicBezTo>
                    <a:pt x="12410" y="501"/>
                    <a:pt x="15846" y="3703"/>
                    <a:pt x="15846" y="7673"/>
                  </a:cubicBezTo>
                  <a:lnTo>
                    <a:pt x="15846" y="15178"/>
                  </a:lnTo>
                  <a:cubicBezTo>
                    <a:pt x="15846" y="15311"/>
                    <a:pt x="15946" y="15411"/>
                    <a:pt x="16112" y="15411"/>
                  </a:cubicBezTo>
                  <a:cubicBezTo>
                    <a:pt x="16246" y="15411"/>
                    <a:pt x="16346" y="15311"/>
                    <a:pt x="16346" y="15178"/>
                  </a:cubicBezTo>
                  <a:lnTo>
                    <a:pt x="16346" y="7673"/>
                  </a:lnTo>
                  <a:cubicBezTo>
                    <a:pt x="16346" y="3436"/>
                    <a:pt x="12677" y="0"/>
                    <a:pt x="8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360;p44">
              <a:extLst>
                <a:ext uri="{FF2B5EF4-FFF2-40B4-BE49-F238E27FC236}">
                  <a16:creationId xmlns:a16="http://schemas.microsoft.com/office/drawing/2014/main" id="{D1E15B2E-4901-1BDB-B2FF-C2FE6A7C189B}"/>
                </a:ext>
              </a:extLst>
            </p:cNvPr>
            <p:cNvSpPr/>
            <p:nvPr/>
          </p:nvSpPr>
          <p:spPr>
            <a:xfrm>
              <a:off x="6605755" y="2556125"/>
              <a:ext cx="231694" cy="675283"/>
            </a:xfrm>
            <a:custGeom>
              <a:avLst/>
              <a:gdLst/>
              <a:ahLst/>
              <a:cxnLst/>
              <a:rect l="l" t="t" r="r" b="b"/>
              <a:pathLst>
                <a:path w="12510" h="36461" extrusionOk="0">
                  <a:moveTo>
                    <a:pt x="2936" y="1"/>
                  </a:moveTo>
                  <a:lnTo>
                    <a:pt x="2769" y="31690"/>
                  </a:lnTo>
                  <a:lnTo>
                    <a:pt x="1" y="36460"/>
                  </a:lnTo>
                  <a:lnTo>
                    <a:pt x="12510" y="36460"/>
                  </a:lnTo>
                  <a:lnTo>
                    <a:pt x="10375" y="31390"/>
                  </a:lnTo>
                  <a:lnTo>
                    <a:pt x="108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361;p44">
              <a:extLst>
                <a:ext uri="{FF2B5EF4-FFF2-40B4-BE49-F238E27FC236}">
                  <a16:creationId xmlns:a16="http://schemas.microsoft.com/office/drawing/2014/main" id="{898B98C0-4720-EEBA-FB6C-5916A9A586CD}"/>
                </a:ext>
              </a:extLst>
            </p:cNvPr>
            <p:cNvSpPr/>
            <p:nvPr/>
          </p:nvSpPr>
          <p:spPr>
            <a:xfrm>
              <a:off x="6600810" y="2551198"/>
              <a:ext cx="241584" cy="685154"/>
            </a:xfrm>
            <a:custGeom>
              <a:avLst/>
              <a:gdLst/>
              <a:ahLst/>
              <a:cxnLst/>
              <a:rect l="l" t="t" r="r" b="b"/>
              <a:pathLst>
                <a:path w="13044" h="36994" extrusionOk="0">
                  <a:moveTo>
                    <a:pt x="10842" y="500"/>
                  </a:moveTo>
                  <a:lnTo>
                    <a:pt x="10375" y="31656"/>
                  </a:lnTo>
                  <a:cubicBezTo>
                    <a:pt x="10375" y="31689"/>
                    <a:pt x="10408" y="31723"/>
                    <a:pt x="10408" y="31756"/>
                  </a:cubicBezTo>
                  <a:lnTo>
                    <a:pt x="12410" y="36493"/>
                  </a:lnTo>
                  <a:lnTo>
                    <a:pt x="701" y="36493"/>
                  </a:lnTo>
                  <a:lnTo>
                    <a:pt x="3236" y="32090"/>
                  </a:lnTo>
                  <a:cubicBezTo>
                    <a:pt x="3270" y="32023"/>
                    <a:pt x="3270" y="31990"/>
                    <a:pt x="3270" y="31956"/>
                  </a:cubicBezTo>
                  <a:lnTo>
                    <a:pt x="3437" y="500"/>
                  </a:lnTo>
                  <a:close/>
                  <a:moveTo>
                    <a:pt x="3203" y="0"/>
                  </a:moveTo>
                  <a:cubicBezTo>
                    <a:pt x="3070" y="0"/>
                    <a:pt x="2936" y="100"/>
                    <a:pt x="2936" y="234"/>
                  </a:cubicBezTo>
                  <a:lnTo>
                    <a:pt x="2769" y="31890"/>
                  </a:lnTo>
                  <a:lnTo>
                    <a:pt x="68" y="36593"/>
                  </a:lnTo>
                  <a:cubicBezTo>
                    <a:pt x="1" y="36693"/>
                    <a:pt x="1" y="36760"/>
                    <a:pt x="68" y="36860"/>
                  </a:cubicBezTo>
                  <a:cubicBezTo>
                    <a:pt x="101" y="36926"/>
                    <a:pt x="168" y="36993"/>
                    <a:pt x="268" y="36993"/>
                  </a:cubicBezTo>
                  <a:lnTo>
                    <a:pt x="12777" y="36993"/>
                  </a:lnTo>
                  <a:cubicBezTo>
                    <a:pt x="12877" y="36993"/>
                    <a:pt x="12943" y="36926"/>
                    <a:pt x="13010" y="36860"/>
                  </a:cubicBezTo>
                  <a:cubicBezTo>
                    <a:pt x="13044" y="36793"/>
                    <a:pt x="13044" y="36693"/>
                    <a:pt x="13010" y="36626"/>
                  </a:cubicBezTo>
                  <a:lnTo>
                    <a:pt x="10909" y="31589"/>
                  </a:lnTo>
                  <a:lnTo>
                    <a:pt x="11342" y="267"/>
                  </a:lnTo>
                  <a:cubicBezTo>
                    <a:pt x="11342" y="200"/>
                    <a:pt x="11342" y="133"/>
                    <a:pt x="11276" y="67"/>
                  </a:cubicBezTo>
                  <a:cubicBezTo>
                    <a:pt x="11242" y="33"/>
                    <a:pt x="11176" y="0"/>
                    <a:pt x="1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362;p44">
              <a:extLst>
                <a:ext uri="{FF2B5EF4-FFF2-40B4-BE49-F238E27FC236}">
                  <a16:creationId xmlns:a16="http://schemas.microsoft.com/office/drawing/2014/main" id="{E74D8A2D-A548-1FAF-B3F4-D54D5B731F40}"/>
                </a:ext>
              </a:extLst>
            </p:cNvPr>
            <p:cNvSpPr/>
            <p:nvPr/>
          </p:nvSpPr>
          <p:spPr>
            <a:xfrm>
              <a:off x="6052820" y="2556125"/>
              <a:ext cx="612887" cy="675283"/>
            </a:xfrm>
            <a:custGeom>
              <a:avLst/>
              <a:gdLst/>
              <a:ahLst/>
              <a:cxnLst/>
              <a:rect l="l" t="t" r="r" b="b"/>
              <a:pathLst>
                <a:path w="33092" h="36461" extrusionOk="0">
                  <a:moveTo>
                    <a:pt x="11142" y="1"/>
                  </a:moveTo>
                  <a:lnTo>
                    <a:pt x="2069" y="1"/>
                  </a:lnTo>
                  <a:lnTo>
                    <a:pt x="1702" y="1"/>
                  </a:lnTo>
                  <a:lnTo>
                    <a:pt x="2069" y="25052"/>
                  </a:lnTo>
                  <a:lnTo>
                    <a:pt x="2069" y="31323"/>
                  </a:lnTo>
                  <a:lnTo>
                    <a:pt x="1" y="36460"/>
                  </a:lnTo>
                  <a:lnTo>
                    <a:pt x="2069" y="36460"/>
                  </a:lnTo>
                  <a:lnTo>
                    <a:pt x="12510" y="36460"/>
                  </a:lnTo>
                  <a:lnTo>
                    <a:pt x="33091" y="36460"/>
                  </a:lnTo>
                  <a:lnTo>
                    <a:pt x="33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363;p44">
              <a:extLst>
                <a:ext uri="{FF2B5EF4-FFF2-40B4-BE49-F238E27FC236}">
                  <a16:creationId xmlns:a16="http://schemas.microsoft.com/office/drawing/2014/main" id="{47A162E1-E047-E50A-C54F-F92757EC4D50}"/>
                </a:ext>
              </a:extLst>
            </p:cNvPr>
            <p:cNvSpPr/>
            <p:nvPr/>
          </p:nvSpPr>
          <p:spPr>
            <a:xfrm>
              <a:off x="6047894" y="2551198"/>
              <a:ext cx="622758" cy="685154"/>
            </a:xfrm>
            <a:custGeom>
              <a:avLst/>
              <a:gdLst/>
              <a:ahLst/>
              <a:cxnLst/>
              <a:rect l="l" t="t" r="r" b="b"/>
              <a:pathLst>
                <a:path w="33625" h="36994" extrusionOk="0">
                  <a:moveTo>
                    <a:pt x="33124" y="500"/>
                  </a:moveTo>
                  <a:lnTo>
                    <a:pt x="33124" y="36493"/>
                  </a:lnTo>
                  <a:lnTo>
                    <a:pt x="634" y="36493"/>
                  </a:lnTo>
                  <a:lnTo>
                    <a:pt x="2569" y="31689"/>
                  </a:lnTo>
                  <a:cubicBezTo>
                    <a:pt x="2569" y="31656"/>
                    <a:pt x="2569" y="31623"/>
                    <a:pt x="2569" y="31589"/>
                  </a:cubicBezTo>
                  <a:lnTo>
                    <a:pt x="2569" y="25318"/>
                  </a:lnTo>
                  <a:lnTo>
                    <a:pt x="2202" y="500"/>
                  </a:lnTo>
                  <a:close/>
                  <a:moveTo>
                    <a:pt x="1968" y="0"/>
                  </a:moveTo>
                  <a:cubicBezTo>
                    <a:pt x="1902" y="0"/>
                    <a:pt x="1835" y="33"/>
                    <a:pt x="1768" y="67"/>
                  </a:cubicBezTo>
                  <a:cubicBezTo>
                    <a:pt x="1735" y="133"/>
                    <a:pt x="1701" y="200"/>
                    <a:pt x="1701" y="267"/>
                  </a:cubicBezTo>
                  <a:lnTo>
                    <a:pt x="2068" y="25318"/>
                  </a:lnTo>
                  <a:lnTo>
                    <a:pt x="2068" y="31556"/>
                  </a:lnTo>
                  <a:lnTo>
                    <a:pt x="33" y="36626"/>
                  </a:lnTo>
                  <a:cubicBezTo>
                    <a:pt x="0" y="36726"/>
                    <a:pt x="33" y="36793"/>
                    <a:pt x="67" y="36860"/>
                  </a:cubicBezTo>
                  <a:cubicBezTo>
                    <a:pt x="100" y="36926"/>
                    <a:pt x="200" y="36993"/>
                    <a:pt x="267" y="36993"/>
                  </a:cubicBezTo>
                  <a:lnTo>
                    <a:pt x="33357" y="36993"/>
                  </a:lnTo>
                  <a:cubicBezTo>
                    <a:pt x="33524" y="36993"/>
                    <a:pt x="33624" y="36860"/>
                    <a:pt x="33624" y="36726"/>
                  </a:cubicBezTo>
                  <a:lnTo>
                    <a:pt x="33624" y="267"/>
                  </a:lnTo>
                  <a:cubicBezTo>
                    <a:pt x="33624" y="133"/>
                    <a:pt x="33491" y="0"/>
                    <a:pt x="3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364;p44">
              <a:extLst>
                <a:ext uri="{FF2B5EF4-FFF2-40B4-BE49-F238E27FC236}">
                  <a16:creationId xmlns:a16="http://schemas.microsoft.com/office/drawing/2014/main" id="{70774282-B9D0-5493-3D25-10C1228D8464}"/>
                </a:ext>
              </a:extLst>
            </p:cNvPr>
            <p:cNvSpPr/>
            <p:nvPr/>
          </p:nvSpPr>
          <p:spPr>
            <a:xfrm>
              <a:off x="6721287" y="2594444"/>
              <a:ext cx="55006" cy="627685"/>
            </a:xfrm>
            <a:custGeom>
              <a:avLst/>
              <a:gdLst/>
              <a:ahLst/>
              <a:cxnLst/>
              <a:rect l="l" t="t" r="r" b="b"/>
              <a:pathLst>
                <a:path w="2970" h="33891" extrusionOk="0">
                  <a:moveTo>
                    <a:pt x="501" y="0"/>
                  </a:moveTo>
                  <a:cubicBezTo>
                    <a:pt x="367" y="0"/>
                    <a:pt x="234" y="100"/>
                    <a:pt x="234" y="267"/>
                  </a:cubicBezTo>
                  <a:lnTo>
                    <a:pt x="1" y="29888"/>
                  </a:lnTo>
                  <a:cubicBezTo>
                    <a:pt x="1" y="29955"/>
                    <a:pt x="1" y="29988"/>
                    <a:pt x="34" y="30022"/>
                  </a:cubicBezTo>
                  <a:lnTo>
                    <a:pt x="2469" y="33758"/>
                  </a:lnTo>
                  <a:cubicBezTo>
                    <a:pt x="2536" y="33824"/>
                    <a:pt x="2602" y="33891"/>
                    <a:pt x="2702" y="33891"/>
                  </a:cubicBezTo>
                  <a:cubicBezTo>
                    <a:pt x="2736" y="33891"/>
                    <a:pt x="2803" y="33858"/>
                    <a:pt x="2836" y="33824"/>
                  </a:cubicBezTo>
                  <a:cubicBezTo>
                    <a:pt x="2936" y="33758"/>
                    <a:pt x="2969" y="33591"/>
                    <a:pt x="2903" y="33491"/>
                  </a:cubicBezTo>
                  <a:lnTo>
                    <a:pt x="501" y="29821"/>
                  </a:lnTo>
                  <a:lnTo>
                    <a:pt x="734" y="267"/>
                  </a:lnTo>
                  <a:cubicBezTo>
                    <a:pt x="734" y="100"/>
                    <a:pt x="634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365;p44">
              <a:extLst>
                <a:ext uri="{FF2B5EF4-FFF2-40B4-BE49-F238E27FC236}">
                  <a16:creationId xmlns:a16="http://schemas.microsoft.com/office/drawing/2014/main" id="{07213F0A-1296-E0BE-6705-F417536B19DE}"/>
                </a:ext>
              </a:extLst>
            </p:cNvPr>
            <p:cNvSpPr/>
            <p:nvPr/>
          </p:nvSpPr>
          <p:spPr>
            <a:xfrm>
              <a:off x="6483426" y="2642617"/>
              <a:ext cx="55636" cy="52543"/>
            </a:xfrm>
            <a:custGeom>
              <a:avLst/>
              <a:gdLst/>
              <a:ahLst/>
              <a:cxnLst/>
              <a:rect l="l" t="t" r="r" b="b"/>
              <a:pathLst>
                <a:path w="3004" h="2837" extrusionOk="0">
                  <a:moveTo>
                    <a:pt x="1502" y="501"/>
                  </a:moveTo>
                  <a:cubicBezTo>
                    <a:pt x="2069" y="501"/>
                    <a:pt x="2503" y="902"/>
                    <a:pt x="2503" y="1435"/>
                  </a:cubicBezTo>
                  <a:cubicBezTo>
                    <a:pt x="2503" y="1936"/>
                    <a:pt x="2069" y="2336"/>
                    <a:pt x="1502" y="2336"/>
                  </a:cubicBezTo>
                  <a:cubicBezTo>
                    <a:pt x="935" y="2336"/>
                    <a:pt x="501" y="1936"/>
                    <a:pt x="501" y="1435"/>
                  </a:cubicBezTo>
                  <a:cubicBezTo>
                    <a:pt x="501" y="902"/>
                    <a:pt x="968" y="501"/>
                    <a:pt x="1502" y="501"/>
                  </a:cubicBezTo>
                  <a:close/>
                  <a:moveTo>
                    <a:pt x="1502" y="1"/>
                  </a:moveTo>
                  <a:cubicBezTo>
                    <a:pt x="668" y="1"/>
                    <a:pt x="1" y="635"/>
                    <a:pt x="1" y="1435"/>
                  </a:cubicBezTo>
                  <a:cubicBezTo>
                    <a:pt x="1" y="2202"/>
                    <a:pt x="668" y="2836"/>
                    <a:pt x="1502" y="2836"/>
                  </a:cubicBezTo>
                  <a:cubicBezTo>
                    <a:pt x="2336" y="2836"/>
                    <a:pt x="3003" y="2202"/>
                    <a:pt x="3003" y="1435"/>
                  </a:cubicBezTo>
                  <a:cubicBezTo>
                    <a:pt x="3003" y="635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366;p44">
              <a:extLst>
                <a:ext uri="{FF2B5EF4-FFF2-40B4-BE49-F238E27FC236}">
                  <a16:creationId xmlns:a16="http://schemas.microsoft.com/office/drawing/2014/main" id="{A3019F46-D434-1F61-C16E-29152CAE83D3}"/>
                </a:ext>
              </a:extLst>
            </p:cNvPr>
            <p:cNvSpPr/>
            <p:nvPr/>
          </p:nvSpPr>
          <p:spPr>
            <a:xfrm>
              <a:off x="6180094" y="2642617"/>
              <a:ext cx="56247" cy="52543"/>
            </a:xfrm>
            <a:custGeom>
              <a:avLst/>
              <a:gdLst/>
              <a:ahLst/>
              <a:cxnLst/>
              <a:rect l="l" t="t" r="r" b="b"/>
              <a:pathLst>
                <a:path w="3037" h="2837" extrusionOk="0">
                  <a:moveTo>
                    <a:pt x="1502" y="501"/>
                  </a:moveTo>
                  <a:cubicBezTo>
                    <a:pt x="2069" y="501"/>
                    <a:pt x="2536" y="902"/>
                    <a:pt x="2536" y="1435"/>
                  </a:cubicBezTo>
                  <a:cubicBezTo>
                    <a:pt x="2536" y="1936"/>
                    <a:pt x="2069" y="2336"/>
                    <a:pt x="1502" y="2336"/>
                  </a:cubicBezTo>
                  <a:cubicBezTo>
                    <a:pt x="968" y="2336"/>
                    <a:pt x="501" y="1936"/>
                    <a:pt x="501" y="1435"/>
                  </a:cubicBezTo>
                  <a:cubicBezTo>
                    <a:pt x="501" y="902"/>
                    <a:pt x="968" y="501"/>
                    <a:pt x="1502" y="501"/>
                  </a:cubicBezTo>
                  <a:close/>
                  <a:moveTo>
                    <a:pt x="1502" y="1"/>
                  </a:moveTo>
                  <a:cubicBezTo>
                    <a:pt x="668" y="1"/>
                    <a:pt x="1" y="635"/>
                    <a:pt x="1" y="1435"/>
                  </a:cubicBezTo>
                  <a:cubicBezTo>
                    <a:pt x="1" y="2202"/>
                    <a:pt x="668" y="2836"/>
                    <a:pt x="1502" y="2836"/>
                  </a:cubicBezTo>
                  <a:cubicBezTo>
                    <a:pt x="2336" y="2836"/>
                    <a:pt x="3036" y="2202"/>
                    <a:pt x="3036" y="1435"/>
                  </a:cubicBezTo>
                  <a:cubicBezTo>
                    <a:pt x="3036" y="635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367;p44">
              <a:extLst>
                <a:ext uri="{FF2B5EF4-FFF2-40B4-BE49-F238E27FC236}">
                  <a16:creationId xmlns:a16="http://schemas.microsoft.com/office/drawing/2014/main" id="{AE9F0C7D-0C31-D262-A65B-4DA759CE3452}"/>
                </a:ext>
              </a:extLst>
            </p:cNvPr>
            <p:cNvSpPr/>
            <p:nvPr/>
          </p:nvSpPr>
          <p:spPr>
            <a:xfrm>
              <a:off x="6203579" y="2380067"/>
              <a:ext cx="311999" cy="301498"/>
            </a:xfrm>
            <a:custGeom>
              <a:avLst/>
              <a:gdLst/>
              <a:ahLst/>
              <a:cxnLst/>
              <a:rect l="l" t="t" r="r" b="b"/>
              <a:pathLst>
                <a:path w="16846" h="16279" extrusionOk="0">
                  <a:moveTo>
                    <a:pt x="8406" y="0"/>
                  </a:moveTo>
                  <a:cubicBezTo>
                    <a:pt x="3770" y="0"/>
                    <a:pt x="0" y="3569"/>
                    <a:pt x="0" y="7906"/>
                  </a:cubicBezTo>
                  <a:lnTo>
                    <a:pt x="0" y="16012"/>
                  </a:lnTo>
                  <a:cubicBezTo>
                    <a:pt x="0" y="16178"/>
                    <a:pt x="100" y="16278"/>
                    <a:pt x="234" y="16278"/>
                  </a:cubicBezTo>
                  <a:cubicBezTo>
                    <a:pt x="400" y="16278"/>
                    <a:pt x="501" y="16178"/>
                    <a:pt x="501" y="16012"/>
                  </a:cubicBezTo>
                  <a:lnTo>
                    <a:pt x="501" y="7906"/>
                  </a:lnTo>
                  <a:cubicBezTo>
                    <a:pt x="501" y="3836"/>
                    <a:pt x="4036" y="500"/>
                    <a:pt x="8406" y="500"/>
                  </a:cubicBezTo>
                  <a:cubicBezTo>
                    <a:pt x="12776" y="500"/>
                    <a:pt x="16345" y="3836"/>
                    <a:pt x="16345" y="7906"/>
                  </a:cubicBezTo>
                  <a:lnTo>
                    <a:pt x="16345" y="15645"/>
                  </a:lnTo>
                  <a:cubicBezTo>
                    <a:pt x="16345" y="15778"/>
                    <a:pt x="16445" y="15911"/>
                    <a:pt x="16579" y="15911"/>
                  </a:cubicBezTo>
                  <a:cubicBezTo>
                    <a:pt x="16712" y="15911"/>
                    <a:pt x="16846" y="15778"/>
                    <a:pt x="16846" y="15645"/>
                  </a:cubicBezTo>
                  <a:lnTo>
                    <a:pt x="16846" y="7906"/>
                  </a:lnTo>
                  <a:cubicBezTo>
                    <a:pt x="16846" y="3569"/>
                    <a:pt x="13076" y="0"/>
                    <a:pt x="8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368;p44">
              <a:extLst>
                <a:ext uri="{FF2B5EF4-FFF2-40B4-BE49-F238E27FC236}">
                  <a16:creationId xmlns:a16="http://schemas.microsoft.com/office/drawing/2014/main" id="{8211CAC8-BB54-CB18-6D49-337E56A81C8C}"/>
                </a:ext>
              </a:extLst>
            </p:cNvPr>
            <p:cNvSpPr/>
            <p:nvPr/>
          </p:nvSpPr>
          <p:spPr>
            <a:xfrm>
              <a:off x="6191837" y="2734053"/>
              <a:ext cx="321278" cy="76639"/>
            </a:xfrm>
            <a:custGeom>
              <a:avLst/>
              <a:gdLst/>
              <a:ahLst/>
              <a:cxnLst/>
              <a:rect l="l" t="t" r="r" b="b"/>
              <a:pathLst>
                <a:path w="17347" h="4138" extrusionOk="0">
                  <a:moveTo>
                    <a:pt x="15345" y="501"/>
                  </a:moveTo>
                  <a:cubicBezTo>
                    <a:pt x="16179" y="501"/>
                    <a:pt x="16846" y="1168"/>
                    <a:pt x="16846" y="2002"/>
                  </a:cubicBezTo>
                  <a:lnTo>
                    <a:pt x="16846" y="2136"/>
                  </a:lnTo>
                  <a:cubicBezTo>
                    <a:pt x="16846" y="2970"/>
                    <a:pt x="16179" y="3637"/>
                    <a:pt x="15345" y="3637"/>
                  </a:cubicBezTo>
                  <a:lnTo>
                    <a:pt x="2035" y="3637"/>
                  </a:lnTo>
                  <a:cubicBezTo>
                    <a:pt x="1201" y="3637"/>
                    <a:pt x="501" y="2970"/>
                    <a:pt x="501" y="2136"/>
                  </a:cubicBezTo>
                  <a:lnTo>
                    <a:pt x="501" y="2002"/>
                  </a:lnTo>
                  <a:cubicBezTo>
                    <a:pt x="501" y="1168"/>
                    <a:pt x="1201" y="501"/>
                    <a:pt x="2035" y="501"/>
                  </a:cubicBezTo>
                  <a:close/>
                  <a:moveTo>
                    <a:pt x="2035" y="1"/>
                  </a:moveTo>
                  <a:cubicBezTo>
                    <a:pt x="934" y="1"/>
                    <a:pt x="0" y="901"/>
                    <a:pt x="0" y="2002"/>
                  </a:cubicBezTo>
                  <a:lnTo>
                    <a:pt x="0" y="2136"/>
                  </a:lnTo>
                  <a:cubicBezTo>
                    <a:pt x="0" y="3236"/>
                    <a:pt x="901" y="4137"/>
                    <a:pt x="2035" y="4137"/>
                  </a:cubicBezTo>
                  <a:lnTo>
                    <a:pt x="15345" y="4137"/>
                  </a:lnTo>
                  <a:cubicBezTo>
                    <a:pt x="16445" y="4137"/>
                    <a:pt x="17346" y="3236"/>
                    <a:pt x="17346" y="2136"/>
                  </a:cubicBezTo>
                  <a:lnTo>
                    <a:pt x="17346" y="2002"/>
                  </a:lnTo>
                  <a:cubicBezTo>
                    <a:pt x="17346" y="901"/>
                    <a:pt x="16445" y="1"/>
                    <a:pt x="15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2" name="Google Shape;2503;p44">
            <a:extLst>
              <a:ext uri="{FF2B5EF4-FFF2-40B4-BE49-F238E27FC236}">
                <a16:creationId xmlns:a16="http://schemas.microsoft.com/office/drawing/2014/main" id="{B54C79C4-0605-FE8E-9546-58507678D9C4}"/>
              </a:ext>
            </a:extLst>
          </p:cNvPr>
          <p:cNvGrpSpPr/>
          <p:nvPr/>
        </p:nvGrpSpPr>
        <p:grpSpPr>
          <a:xfrm>
            <a:off x="2189336" y="1547882"/>
            <a:ext cx="1101536" cy="882233"/>
            <a:chOff x="5684629" y="1154350"/>
            <a:chExt cx="1101536" cy="882233"/>
          </a:xfrm>
        </p:grpSpPr>
        <p:sp>
          <p:nvSpPr>
            <p:cNvPr id="1513" name="Google Shape;2504;p44">
              <a:extLst>
                <a:ext uri="{FF2B5EF4-FFF2-40B4-BE49-F238E27FC236}">
                  <a16:creationId xmlns:a16="http://schemas.microsoft.com/office/drawing/2014/main" id="{C7A63FBE-2459-0355-FF93-4D53220EDB69}"/>
                </a:ext>
              </a:extLst>
            </p:cNvPr>
            <p:cNvSpPr/>
            <p:nvPr/>
          </p:nvSpPr>
          <p:spPr>
            <a:xfrm>
              <a:off x="6333316" y="1154350"/>
              <a:ext cx="130978" cy="130997"/>
            </a:xfrm>
            <a:custGeom>
              <a:avLst/>
              <a:gdLst/>
              <a:ahLst/>
              <a:cxnLst/>
              <a:rect l="l" t="t" r="r" b="b"/>
              <a:pathLst>
                <a:path w="7072" h="7073" extrusionOk="0">
                  <a:moveTo>
                    <a:pt x="3536" y="7072"/>
                  </a:moveTo>
                  <a:lnTo>
                    <a:pt x="3536" y="7072"/>
                  </a:lnTo>
                  <a:cubicBezTo>
                    <a:pt x="3469" y="7072"/>
                    <a:pt x="3369" y="7005"/>
                    <a:pt x="3336" y="6939"/>
                  </a:cubicBezTo>
                  <a:lnTo>
                    <a:pt x="2202" y="4871"/>
                  </a:lnTo>
                  <a:lnTo>
                    <a:pt x="134" y="3703"/>
                  </a:lnTo>
                  <a:cubicBezTo>
                    <a:pt x="34" y="3670"/>
                    <a:pt x="0" y="3603"/>
                    <a:pt x="0" y="3536"/>
                  </a:cubicBezTo>
                  <a:cubicBezTo>
                    <a:pt x="0" y="3436"/>
                    <a:pt x="67" y="3369"/>
                    <a:pt x="134" y="3336"/>
                  </a:cubicBezTo>
                  <a:lnTo>
                    <a:pt x="2202" y="2202"/>
                  </a:lnTo>
                  <a:lnTo>
                    <a:pt x="3369" y="100"/>
                  </a:lnTo>
                  <a:cubicBezTo>
                    <a:pt x="3403" y="34"/>
                    <a:pt x="3469" y="0"/>
                    <a:pt x="3536" y="0"/>
                  </a:cubicBezTo>
                  <a:lnTo>
                    <a:pt x="3536" y="0"/>
                  </a:lnTo>
                  <a:cubicBezTo>
                    <a:pt x="3603" y="0"/>
                    <a:pt x="3703" y="34"/>
                    <a:pt x="3736" y="100"/>
                  </a:cubicBezTo>
                  <a:lnTo>
                    <a:pt x="4870" y="2202"/>
                  </a:lnTo>
                  <a:lnTo>
                    <a:pt x="6938" y="3369"/>
                  </a:lnTo>
                  <a:cubicBezTo>
                    <a:pt x="7039" y="3403"/>
                    <a:pt x="7072" y="3470"/>
                    <a:pt x="7072" y="3536"/>
                  </a:cubicBezTo>
                  <a:cubicBezTo>
                    <a:pt x="7072" y="3603"/>
                    <a:pt x="7005" y="3703"/>
                    <a:pt x="6938" y="3736"/>
                  </a:cubicBezTo>
                  <a:lnTo>
                    <a:pt x="4870" y="4871"/>
                  </a:lnTo>
                  <a:lnTo>
                    <a:pt x="3703" y="6972"/>
                  </a:lnTo>
                  <a:cubicBezTo>
                    <a:pt x="3669" y="7039"/>
                    <a:pt x="3603" y="7072"/>
                    <a:pt x="3536" y="7072"/>
                  </a:cubicBezTo>
                  <a:close/>
                  <a:moveTo>
                    <a:pt x="667" y="3536"/>
                  </a:moveTo>
                  <a:lnTo>
                    <a:pt x="2469" y="4537"/>
                  </a:lnTo>
                  <a:cubicBezTo>
                    <a:pt x="2502" y="4537"/>
                    <a:pt x="2535" y="4570"/>
                    <a:pt x="2535" y="4604"/>
                  </a:cubicBezTo>
                  <a:lnTo>
                    <a:pt x="3536" y="6438"/>
                  </a:lnTo>
                  <a:lnTo>
                    <a:pt x="4537" y="4604"/>
                  </a:lnTo>
                  <a:cubicBezTo>
                    <a:pt x="4537" y="4570"/>
                    <a:pt x="4570" y="4537"/>
                    <a:pt x="4603" y="4537"/>
                  </a:cubicBezTo>
                  <a:lnTo>
                    <a:pt x="6438" y="3536"/>
                  </a:lnTo>
                  <a:lnTo>
                    <a:pt x="4603" y="2536"/>
                  </a:lnTo>
                  <a:cubicBezTo>
                    <a:pt x="4570" y="2536"/>
                    <a:pt x="4537" y="2502"/>
                    <a:pt x="4537" y="2469"/>
                  </a:cubicBezTo>
                  <a:lnTo>
                    <a:pt x="3536" y="668"/>
                  </a:lnTo>
                  <a:lnTo>
                    <a:pt x="2535" y="2469"/>
                  </a:lnTo>
                  <a:cubicBezTo>
                    <a:pt x="2535" y="2502"/>
                    <a:pt x="2502" y="2536"/>
                    <a:pt x="2469" y="2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505;p44">
              <a:extLst>
                <a:ext uri="{FF2B5EF4-FFF2-40B4-BE49-F238E27FC236}">
                  <a16:creationId xmlns:a16="http://schemas.microsoft.com/office/drawing/2014/main" id="{42AF1351-5E50-538E-9C40-7957A5187D4F}"/>
                </a:ext>
              </a:extLst>
            </p:cNvPr>
            <p:cNvSpPr/>
            <p:nvPr/>
          </p:nvSpPr>
          <p:spPr>
            <a:xfrm>
              <a:off x="5684629" y="1281661"/>
              <a:ext cx="335484" cy="309444"/>
            </a:xfrm>
            <a:custGeom>
              <a:avLst/>
              <a:gdLst/>
              <a:ahLst/>
              <a:cxnLst/>
              <a:rect l="l" t="t" r="r" b="b"/>
              <a:pathLst>
                <a:path w="18114" h="16708" extrusionOk="0">
                  <a:moveTo>
                    <a:pt x="9061" y="0"/>
                  </a:moveTo>
                  <a:cubicBezTo>
                    <a:pt x="8636" y="0"/>
                    <a:pt x="8206" y="32"/>
                    <a:pt x="7772" y="98"/>
                  </a:cubicBezTo>
                  <a:cubicBezTo>
                    <a:pt x="3169" y="799"/>
                    <a:pt x="0" y="5035"/>
                    <a:pt x="701" y="9605"/>
                  </a:cubicBezTo>
                  <a:cubicBezTo>
                    <a:pt x="1335" y="13745"/>
                    <a:pt x="4926" y="16708"/>
                    <a:pt x="9044" y="16708"/>
                  </a:cubicBezTo>
                  <a:cubicBezTo>
                    <a:pt x="9471" y="16708"/>
                    <a:pt x="9905" y="16676"/>
                    <a:pt x="10341" y="16610"/>
                  </a:cubicBezTo>
                  <a:cubicBezTo>
                    <a:pt x="14944" y="15909"/>
                    <a:pt x="18113" y="11640"/>
                    <a:pt x="17379" y="7070"/>
                  </a:cubicBezTo>
                  <a:cubicBezTo>
                    <a:pt x="16745" y="2960"/>
                    <a:pt x="13154" y="0"/>
                    <a:pt x="9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506;p44">
              <a:extLst>
                <a:ext uri="{FF2B5EF4-FFF2-40B4-BE49-F238E27FC236}">
                  <a16:creationId xmlns:a16="http://schemas.microsoft.com/office/drawing/2014/main" id="{F9724E74-8E8A-4632-3266-F6AD00DD8B7F}"/>
                </a:ext>
              </a:extLst>
            </p:cNvPr>
            <p:cNvSpPr/>
            <p:nvPr/>
          </p:nvSpPr>
          <p:spPr>
            <a:xfrm>
              <a:off x="5707484" y="1255047"/>
              <a:ext cx="335484" cy="331168"/>
            </a:xfrm>
            <a:custGeom>
              <a:avLst/>
              <a:gdLst/>
              <a:ahLst/>
              <a:cxnLst/>
              <a:rect l="l" t="t" r="r" b="b"/>
              <a:pathLst>
                <a:path w="18114" h="17881" extrusionOk="0">
                  <a:moveTo>
                    <a:pt x="17379" y="7673"/>
                  </a:moveTo>
                  <a:cubicBezTo>
                    <a:pt x="18113" y="12243"/>
                    <a:pt x="14944" y="16479"/>
                    <a:pt x="10341" y="17180"/>
                  </a:cubicBezTo>
                  <a:cubicBezTo>
                    <a:pt x="5738" y="17880"/>
                    <a:pt x="1401" y="14744"/>
                    <a:pt x="701" y="10208"/>
                  </a:cubicBezTo>
                  <a:cubicBezTo>
                    <a:pt x="0" y="5638"/>
                    <a:pt x="3169" y="1368"/>
                    <a:pt x="7773" y="668"/>
                  </a:cubicBezTo>
                  <a:cubicBezTo>
                    <a:pt x="12376" y="1"/>
                    <a:pt x="16679" y="3103"/>
                    <a:pt x="17379" y="76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507;p44">
              <a:extLst>
                <a:ext uri="{FF2B5EF4-FFF2-40B4-BE49-F238E27FC236}">
                  <a16:creationId xmlns:a16="http://schemas.microsoft.com/office/drawing/2014/main" id="{61AB5C74-61BD-B907-F566-8DF2DA0D4A0B}"/>
                </a:ext>
              </a:extLst>
            </p:cNvPr>
            <p:cNvSpPr/>
            <p:nvPr/>
          </p:nvSpPr>
          <p:spPr>
            <a:xfrm>
              <a:off x="5710577" y="1261918"/>
              <a:ext cx="329298" cy="316870"/>
            </a:xfrm>
            <a:custGeom>
              <a:avLst/>
              <a:gdLst/>
              <a:ahLst/>
              <a:cxnLst/>
              <a:rect l="l" t="t" r="r" b="b"/>
              <a:pathLst>
                <a:path w="17780" h="17109" extrusionOk="0">
                  <a:moveTo>
                    <a:pt x="8873" y="430"/>
                  </a:moveTo>
                  <a:cubicBezTo>
                    <a:pt x="12876" y="430"/>
                    <a:pt x="16412" y="3299"/>
                    <a:pt x="17012" y="7335"/>
                  </a:cubicBezTo>
                  <a:cubicBezTo>
                    <a:pt x="17346" y="9470"/>
                    <a:pt x="16812" y="11605"/>
                    <a:pt x="15545" y="13339"/>
                  </a:cubicBezTo>
                  <a:cubicBezTo>
                    <a:pt x="14244" y="15107"/>
                    <a:pt x="12309" y="16275"/>
                    <a:pt x="10141" y="16608"/>
                  </a:cubicBezTo>
                  <a:cubicBezTo>
                    <a:pt x="9723" y="16670"/>
                    <a:pt x="9308" y="16700"/>
                    <a:pt x="8898" y="16700"/>
                  </a:cubicBezTo>
                  <a:cubicBezTo>
                    <a:pt x="4888" y="16700"/>
                    <a:pt x="1369" y="13829"/>
                    <a:pt x="734" y="9804"/>
                  </a:cubicBezTo>
                  <a:cubicBezTo>
                    <a:pt x="400" y="7669"/>
                    <a:pt x="934" y="5534"/>
                    <a:pt x="2202" y="3799"/>
                  </a:cubicBezTo>
                  <a:cubicBezTo>
                    <a:pt x="3503" y="2031"/>
                    <a:pt x="5437" y="864"/>
                    <a:pt x="7639" y="530"/>
                  </a:cubicBezTo>
                  <a:cubicBezTo>
                    <a:pt x="8039" y="464"/>
                    <a:pt x="8473" y="430"/>
                    <a:pt x="8873" y="430"/>
                  </a:cubicBezTo>
                  <a:close/>
                  <a:moveTo>
                    <a:pt x="8867" y="0"/>
                  </a:moveTo>
                  <a:cubicBezTo>
                    <a:pt x="8439" y="0"/>
                    <a:pt x="8007" y="32"/>
                    <a:pt x="7572" y="97"/>
                  </a:cubicBezTo>
                  <a:cubicBezTo>
                    <a:pt x="5271" y="464"/>
                    <a:pt x="3236" y="1664"/>
                    <a:pt x="1868" y="3532"/>
                  </a:cubicBezTo>
                  <a:cubicBezTo>
                    <a:pt x="534" y="5367"/>
                    <a:pt x="0" y="7635"/>
                    <a:pt x="334" y="9870"/>
                  </a:cubicBezTo>
                  <a:cubicBezTo>
                    <a:pt x="1001" y="14073"/>
                    <a:pt x="4670" y="17109"/>
                    <a:pt x="8873" y="17109"/>
                  </a:cubicBezTo>
                  <a:cubicBezTo>
                    <a:pt x="9307" y="17109"/>
                    <a:pt x="9740" y="17075"/>
                    <a:pt x="10207" y="17009"/>
                  </a:cubicBezTo>
                  <a:cubicBezTo>
                    <a:pt x="12509" y="16675"/>
                    <a:pt x="14510" y="15441"/>
                    <a:pt x="15878" y="13606"/>
                  </a:cubicBezTo>
                  <a:cubicBezTo>
                    <a:pt x="17246" y="11772"/>
                    <a:pt x="17779" y="9503"/>
                    <a:pt x="17446" y="7268"/>
                  </a:cubicBezTo>
                  <a:cubicBezTo>
                    <a:pt x="16780" y="3030"/>
                    <a:pt x="13064" y="0"/>
                    <a:pt x="8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508;p44">
              <a:extLst>
                <a:ext uri="{FF2B5EF4-FFF2-40B4-BE49-F238E27FC236}">
                  <a16:creationId xmlns:a16="http://schemas.microsoft.com/office/drawing/2014/main" id="{65D0E675-214D-047B-9758-FE4668FA897E}"/>
                </a:ext>
              </a:extLst>
            </p:cNvPr>
            <p:cNvSpPr/>
            <p:nvPr/>
          </p:nvSpPr>
          <p:spPr>
            <a:xfrm>
              <a:off x="5837832" y="1361522"/>
              <a:ext cx="106901" cy="117940"/>
            </a:xfrm>
            <a:custGeom>
              <a:avLst/>
              <a:gdLst/>
              <a:ahLst/>
              <a:cxnLst/>
              <a:rect l="l" t="t" r="r" b="b"/>
              <a:pathLst>
                <a:path w="5772" h="6368" extrusionOk="0">
                  <a:moveTo>
                    <a:pt x="475" y="1"/>
                  </a:moveTo>
                  <a:cubicBezTo>
                    <a:pt x="221" y="1"/>
                    <a:pt x="1" y="205"/>
                    <a:pt x="1" y="489"/>
                  </a:cubicBezTo>
                  <a:lnTo>
                    <a:pt x="1" y="5893"/>
                  </a:lnTo>
                  <a:cubicBezTo>
                    <a:pt x="1" y="6167"/>
                    <a:pt x="205" y="6367"/>
                    <a:pt x="448" y="6367"/>
                  </a:cubicBezTo>
                  <a:cubicBezTo>
                    <a:pt x="530" y="6367"/>
                    <a:pt x="617" y="6344"/>
                    <a:pt x="701" y="6294"/>
                  </a:cubicBezTo>
                  <a:lnTo>
                    <a:pt x="5438" y="3592"/>
                  </a:lnTo>
                  <a:cubicBezTo>
                    <a:pt x="5771" y="3425"/>
                    <a:pt x="5771" y="2958"/>
                    <a:pt x="5438" y="2791"/>
                  </a:cubicBezTo>
                  <a:lnTo>
                    <a:pt x="701" y="56"/>
                  </a:lnTo>
                  <a:cubicBezTo>
                    <a:pt x="626" y="18"/>
                    <a:pt x="549" y="1"/>
                    <a:pt x="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509;p44">
              <a:extLst>
                <a:ext uri="{FF2B5EF4-FFF2-40B4-BE49-F238E27FC236}">
                  <a16:creationId xmlns:a16="http://schemas.microsoft.com/office/drawing/2014/main" id="{2C792C4C-6673-3051-DEC6-4DC44E7B2C4B}"/>
                </a:ext>
              </a:extLst>
            </p:cNvPr>
            <p:cNvSpPr/>
            <p:nvPr/>
          </p:nvSpPr>
          <p:spPr>
            <a:xfrm>
              <a:off x="5834128" y="1357596"/>
              <a:ext cx="113069" cy="126052"/>
            </a:xfrm>
            <a:custGeom>
              <a:avLst/>
              <a:gdLst/>
              <a:ahLst/>
              <a:cxnLst/>
              <a:rect l="l" t="t" r="r" b="b"/>
              <a:pathLst>
                <a:path w="6105" h="6806" extrusionOk="0">
                  <a:moveTo>
                    <a:pt x="668" y="435"/>
                  </a:moveTo>
                  <a:cubicBezTo>
                    <a:pt x="701" y="435"/>
                    <a:pt x="734" y="435"/>
                    <a:pt x="801" y="468"/>
                  </a:cubicBezTo>
                  <a:lnTo>
                    <a:pt x="5538" y="3170"/>
                  </a:lnTo>
                  <a:cubicBezTo>
                    <a:pt x="5671" y="3237"/>
                    <a:pt x="5671" y="3370"/>
                    <a:pt x="5671" y="3403"/>
                  </a:cubicBezTo>
                  <a:cubicBezTo>
                    <a:pt x="5671" y="3437"/>
                    <a:pt x="5671" y="3570"/>
                    <a:pt x="5538" y="3637"/>
                  </a:cubicBezTo>
                  <a:lnTo>
                    <a:pt x="801" y="6339"/>
                  </a:lnTo>
                  <a:cubicBezTo>
                    <a:pt x="745" y="6367"/>
                    <a:pt x="694" y="6377"/>
                    <a:pt x="652" y="6377"/>
                  </a:cubicBezTo>
                  <a:cubicBezTo>
                    <a:pt x="595" y="6377"/>
                    <a:pt x="554" y="6358"/>
                    <a:pt x="534" y="6339"/>
                  </a:cubicBezTo>
                  <a:cubicBezTo>
                    <a:pt x="501" y="6305"/>
                    <a:pt x="401" y="6239"/>
                    <a:pt x="401" y="6105"/>
                  </a:cubicBezTo>
                  <a:lnTo>
                    <a:pt x="401" y="701"/>
                  </a:lnTo>
                  <a:cubicBezTo>
                    <a:pt x="401" y="568"/>
                    <a:pt x="501" y="501"/>
                    <a:pt x="534" y="468"/>
                  </a:cubicBezTo>
                  <a:cubicBezTo>
                    <a:pt x="568" y="435"/>
                    <a:pt x="601" y="435"/>
                    <a:pt x="668" y="435"/>
                  </a:cubicBezTo>
                  <a:close/>
                  <a:moveTo>
                    <a:pt x="668" y="1"/>
                  </a:moveTo>
                  <a:cubicBezTo>
                    <a:pt x="551" y="1"/>
                    <a:pt x="434" y="34"/>
                    <a:pt x="334" y="101"/>
                  </a:cubicBezTo>
                  <a:cubicBezTo>
                    <a:pt x="101" y="234"/>
                    <a:pt x="1" y="435"/>
                    <a:pt x="1" y="701"/>
                  </a:cubicBezTo>
                  <a:lnTo>
                    <a:pt x="1" y="6105"/>
                  </a:lnTo>
                  <a:cubicBezTo>
                    <a:pt x="1" y="6372"/>
                    <a:pt x="101" y="6572"/>
                    <a:pt x="334" y="6706"/>
                  </a:cubicBezTo>
                  <a:cubicBezTo>
                    <a:pt x="434" y="6772"/>
                    <a:pt x="534" y="6806"/>
                    <a:pt x="668" y="6806"/>
                  </a:cubicBezTo>
                  <a:cubicBezTo>
                    <a:pt x="768" y="6806"/>
                    <a:pt x="901" y="6772"/>
                    <a:pt x="1001" y="6706"/>
                  </a:cubicBezTo>
                  <a:lnTo>
                    <a:pt x="5738" y="4004"/>
                  </a:lnTo>
                  <a:cubicBezTo>
                    <a:pt x="5971" y="3870"/>
                    <a:pt x="6105" y="3637"/>
                    <a:pt x="6105" y="3403"/>
                  </a:cubicBezTo>
                  <a:cubicBezTo>
                    <a:pt x="6105" y="3136"/>
                    <a:pt x="5971" y="2936"/>
                    <a:pt x="5738" y="2803"/>
                  </a:cubicBezTo>
                  <a:lnTo>
                    <a:pt x="1001" y="101"/>
                  </a:lnTo>
                  <a:cubicBezTo>
                    <a:pt x="901" y="34"/>
                    <a:pt x="784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510;p44">
              <a:extLst>
                <a:ext uri="{FF2B5EF4-FFF2-40B4-BE49-F238E27FC236}">
                  <a16:creationId xmlns:a16="http://schemas.microsoft.com/office/drawing/2014/main" id="{9D1B56BF-3636-F51B-1A1C-0FE8DB8FCA42}"/>
                </a:ext>
              </a:extLst>
            </p:cNvPr>
            <p:cNvSpPr/>
            <p:nvPr/>
          </p:nvSpPr>
          <p:spPr>
            <a:xfrm>
              <a:off x="6138701" y="1463238"/>
              <a:ext cx="647465" cy="573345"/>
            </a:xfrm>
            <a:custGeom>
              <a:avLst/>
              <a:gdLst/>
              <a:ahLst/>
              <a:cxnLst/>
              <a:rect l="l" t="t" r="r" b="b"/>
              <a:pathLst>
                <a:path w="34959" h="30957" extrusionOk="0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lnTo>
                    <a:pt x="1" y="30456"/>
                  </a:lnTo>
                  <a:cubicBezTo>
                    <a:pt x="1" y="30723"/>
                    <a:pt x="201" y="30923"/>
                    <a:pt x="468" y="30923"/>
                  </a:cubicBezTo>
                  <a:lnTo>
                    <a:pt x="34459" y="30956"/>
                  </a:lnTo>
                  <a:cubicBezTo>
                    <a:pt x="34726" y="30956"/>
                    <a:pt x="34926" y="30723"/>
                    <a:pt x="34926" y="30456"/>
                  </a:cubicBezTo>
                  <a:lnTo>
                    <a:pt x="34959" y="501"/>
                  </a:lnTo>
                  <a:cubicBezTo>
                    <a:pt x="34959" y="234"/>
                    <a:pt x="34726" y="34"/>
                    <a:pt x="34459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511;p44">
              <a:extLst>
                <a:ext uri="{FF2B5EF4-FFF2-40B4-BE49-F238E27FC236}">
                  <a16:creationId xmlns:a16="http://schemas.microsoft.com/office/drawing/2014/main" id="{3B7E050D-267C-4781-9725-AC71219BB3F1}"/>
                </a:ext>
              </a:extLst>
            </p:cNvPr>
            <p:cNvSpPr/>
            <p:nvPr/>
          </p:nvSpPr>
          <p:spPr>
            <a:xfrm>
              <a:off x="6122032" y="1447810"/>
              <a:ext cx="647465" cy="573326"/>
            </a:xfrm>
            <a:custGeom>
              <a:avLst/>
              <a:gdLst/>
              <a:ahLst/>
              <a:cxnLst/>
              <a:rect l="l" t="t" r="r" b="b"/>
              <a:pathLst>
                <a:path w="34959" h="30956" extrusionOk="0">
                  <a:moveTo>
                    <a:pt x="500" y="0"/>
                  </a:moveTo>
                  <a:cubicBezTo>
                    <a:pt x="234" y="0"/>
                    <a:pt x="0" y="234"/>
                    <a:pt x="0" y="500"/>
                  </a:cubicBezTo>
                  <a:lnTo>
                    <a:pt x="0" y="30455"/>
                  </a:lnTo>
                  <a:cubicBezTo>
                    <a:pt x="0" y="30722"/>
                    <a:pt x="200" y="30922"/>
                    <a:pt x="467" y="30922"/>
                  </a:cubicBezTo>
                  <a:lnTo>
                    <a:pt x="34458" y="30956"/>
                  </a:lnTo>
                  <a:cubicBezTo>
                    <a:pt x="34725" y="30956"/>
                    <a:pt x="34925" y="30722"/>
                    <a:pt x="34925" y="30455"/>
                  </a:cubicBezTo>
                  <a:lnTo>
                    <a:pt x="34958" y="500"/>
                  </a:lnTo>
                  <a:cubicBezTo>
                    <a:pt x="34958" y="234"/>
                    <a:pt x="34725" y="0"/>
                    <a:pt x="34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512;p44">
              <a:extLst>
                <a:ext uri="{FF2B5EF4-FFF2-40B4-BE49-F238E27FC236}">
                  <a16:creationId xmlns:a16="http://schemas.microsoft.com/office/drawing/2014/main" id="{35376E07-E5BC-B41F-BEDD-D9237B5BF823}"/>
                </a:ext>
              </a:extLst>
            </p:cNvPr>
            <p:cNvSpPr/>
            <p:nvPr/>
          </p:nvSpPr>
          <p:spPr>
            <a:xfrm>
              <a:off x="6117698" y="1444087"/>
              <a:ext cx="655503" cy="580753"/>
            </a:xfrm>
            <a:custGeom>
              <a:avLst/>
              <a:gdLst/>
              <a:ahLst/>
              <a:cxnLst/>
              <a:rect l="l" t="t" r="r" b="b"/>
              <a:pathLst>
                <a:path w="35393" h="31357" extrusionOk="0">
                  <a:moveTo>
                    <a:pt x="734" y="401"/>
                  </a:moveTo>
                  <a:lnTo>
                    <a:pt x="34692" y="435"/>
                  </a:lnTo>
                  <a:cubicBezTo>
                    <a:pt x="34859" y="435"/>
                    <a:pt x="34992" y="535"/>
                    <a:pt x="34992" y="701"/>
                  </a:cubicBezTo>
                  <a:lnTo>
                    <a:pt x="34959" y="30656"/>
                  </a:lnTo>
                  <a:cubicBezTo>
                    <a:pt x="34959" y="30823"/>
                    <a:pt x="34825" y="30923"/>
                    <a:pt x="34692" y="30923"/>
                  </a:cubicBezTo>
                  <a:lnTo>
                    <a:pt x="701" y="30923"/>
                  </a:lnTo>
                  <a:cubicBezTo>
                    <a:pt x="568" y="30923"/>
                    <a:pt x="434" y="30790"/>
                    <a:pt x="434" y="30656"/>
                  </a:cubicBezTo>
                  <a:lnTo>
                    <a:pt x="434" y="668"/>
                  </a:lnTo>
                  <a:cubicBezTo>
                    <a:pt x="434" y="601"/>
                    <a:pt x="468" y="535"/>
                    <a:pt x="534" y="501"/>
                  </a:cubicBezTo>
                  <a:cubicBezTo>
                    <a:pt x="601" y="435"/>
                    <a:pt x="668" y="401"/>
                    <a:pt x="734" y="401"/>
                  </a:cubicBezTo>
                  <a:close/>
                  <a:moveTo>
                    <a:pt x="734" y="1"/>
                  </a:moveTo>
                  <a:cubicBezTo>
                    <a:pt x="534" y="1"/>
                    <a:pt x="367" y="68"/>
                    <a:pt x="234" y="201"/>
                  </a:cubicBezTo>
                  <a:cubicBezTo>
                    <a:pt x="101" y="334"/>
                    <a:pt x="34" y="501"/>
                    <a:pt x="34" y="701"/>
                  </a:cubicBezTo>
                  <a:lnTo>
                    <a:pt x="1" y="30656"/>
                  </a:lnTo>
                  <a:cubicBezTo>
                    <a:pt x="1" y="31023"/>
                    <a:pt x="334" y="31357"/>
                    <a:pt x="701" y="31357"/>
                  </a:cubicBezTo>
                  <a:lnTo>
                    <a:pt x="34692" y="31357"/>
                  </a:lnTo>
                  <a:cubicBezTo>
                    <a:pt x="35059" y="31357"/>
                    <a:pt x="35359" y="31056"/>
                    <a:pt x="35393" y="30656"/>
                  </a:cubicBezTo>
                  <a:lnTo>
                    <a:pt x="35393" y="701"/>
                  </a:lnTo>
                  <a:cubicBezTo>
                    <a:pt x="35393" y="334"/>
                    <a:pt x="35092" y="1"/>
                    <a:pt x="34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513;p44">
              <a:extLst>
                <a:ext uri="{FF2B5EF4-FFF2-40B4-BE49-F238E27FC236}">
                  <a16:creationId xmlns:a16="http://schemas.microsoft.com/office/drawing/2014/main" id="{04D0B567-9FFC-B9EF-C22A-9251933313D0}"/>
                </a:ext>
              </a:extLst>
            </p:cNvPr>
            <p:cNvSpPr/>
            <p:nvPr/>
          </p:nvSpPr>
          <p:spPr>
            <a:xfrm>
              <a:off x="6122032" y="1447810"/>
              <a:ext cx="647465" cy="56840"/>
            </a:xfrm>
            <a:custGeom>
              <a:avLst/>
              <a:gdLst/>
              <a:ahLst/>
              <a:cxnLst/>
              <a:rect l="l" t="t" r="r" b="b"/>
              <a:pathLst>
                <a:path w="34959" h="3069" extrusionOk="0">
                  <a:moveTo>
                    <a:pt x="34958" y="3069"/>
                  </a:moveTo>
                  <a:lnTo>
                    <a:pt x="0" y="3069"/>
                  </a:lnTo>
                  <a:lnTo>
                    <a:pt x="0" y="500"/>
                  </a:lnTo>
                  <a:cubicBezTo>
                    <a:pt x="0" y="234"/>
                    <a:pt x="234" y="0"/>
                    <a:pt x="500" y="0"/>
                  </a:cubicBezTo>
                  <a:lnTo>
                    <a:pt x="34458" y="33"/>
                  </a:lnTo>
                  <a:cubicBezTo>
                    <a:pt x="34725" y="33"/>
                    <a:pt x="34958" y="234"/>
                    <a:pt x="34958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514;p44">
              <a:extLst>
                <a:ext uri="{FF2B5EF4-FFF2-40B4-BE49-F238E27FC236}">
                  <a16:creationId xmlns:a16="http://schemas.microsoft.com/office/drawing/2014/main" id="{17C006DC-8818-E3AD-37CA-8179F60759E8}"/>
                </a:ext>
              </a:extLst>
            </p:cNvPr>
            <p:cNvSpPr/>
            <p:nvPr/>
          </p:nvSpPr>
          <p:spPr>
            <a:xfrm>
              <a:off x="6118309" y="1444087"/>
              <a:ext cx="654891" cy="64285"/>
            </a:xfrm>
            <a:custGeom>
              <a:avLst/>
              <a:gdLst/>
              <a:ahLst/>
              <a:cxnLst/>
              <a:rect l="l" t="t" r="r" b="b"/>
              <a:pathLst>
                <a:path w="35360" h="3471" extrusionOk="0">
                  <a:moveTo>
                    <a:pt x="701" y="401"/>
                  </a:moveTo>
                  <a:lnTo>
                    <a:pt x="34659" y="435"/>
                  </a:lnTo>
                  <a:cubicBezTo>
                    <a:pt x="34726" y="435"/>
                    <a:pt x="34792" y="468"/>
                    <a:pt x="34859" y="501"/>
                  </a:cubicBezTo>
                  <a:cubicBezTo>
                    <a:pt x="34926" y="568"/>
                    <a:pt x="34926" y="635"/>
                    <a:pt x="34926" y="701"/>
                  </a:cubicBezTo>
                  <a:lnTo>
                    <a:pt x="34926" y="3070"/>
                  </a:lnTo>
                  <a:lnTo>
                    <a:pt x="401" y="3036"/>
                  </a:lnTo>
                  <a:lnTo>
                    <a:pt x="401" y="668"/>
                  </a:lnTo>
                  <a:cubicBezTo>
                    <a:pt x="435" y="535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lnTo>
                    <a:pt x="1" y="3270"/>
                  </a:lnTo>
                  <a:cubicBezTo>
                    <a:pt x="1" y="3303"/>
                    <a:pt x="34" y="3370"/>
                    <a:pt x="68" y="3403"/>
                  </a:cubicBezTo>
                  <a:cubicBezTo>
                    <a:pt x="101" y="3437"/>
                    <a:pt x="168" y="3470"/>
                    <a:pt x="201" y="3470"/>
                  </a:cubicBezTo>
                  <a:lnTo>
                    <a:pt x="35159" y="3470"/>
                  </a:lnTo>
                  <a:cubicBezTo>
                    <a:pt x="35259" y="3470"/>
                    <a:pt x="35360" y="3370"/>
                    <a:pt x="35360" y="3270"/>
                  </a:cubicBezTo>
                  <a:lnTo>
                    <a:pt x="35360" y="701"/>
                  </a:lnTo>
                  <a:cubicBezTo>
                    <a:pt x="35360" y="535"/>
                    <a:pt x="35293" y="334"/>
                    <a:pt x="35159" y="201"/>
                  </a:cubicBezTo>
                  <a:cubicBezTo>
                    <a:pt x="35026" y="68"/>
                    <a:pt x="34859" y="1"/>
                    <a:pt x="3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515;p44">
              <a:extLst>
                <a:ext uri="{FF2B5EF4-FFF2-40B4-BE49-F238E27FC236}">
                  <a16:creationId xmlns:a16="http://schemas.microsoft.com/office/drawing/2014/main" id="{30EF0461-E62B-6F88-A75E-FFA676C4ADA0}"/>
                </a:ext>
              </a:extLst>
            </p:cNvPr>
            <p:cNvSpPr/>
            <p:nvPr/>
          </p:nvSpPr>
          <p:spPr>
            <a:xfrm>
              <a:off x="6721287" y="1464942"/>
              <a:ext cx="23503" cy="22410"/>
            </a:xfrm>
            <a:custGeom>
              <a:avLst/>
              <a:gdLst/>
              <a:ahLst/>
              <a:cxnLst/>
              <a:rect l="l" t="t" r="r" b="b"/>
              <a:pathLst>
                <a:path w="1269" h="1210" extrusionOk="0">
                  <a:moveTo>
                    <a:pt x="230" y="1"/>
                  </a:moveTo>
                  <a:cubicBezTo>
                    <a:pt x="176" y="1"/>
                    <a:pt x="117" y="26"/>
                    <a:pt x="67" y="76"/>
                  </a:cubicBezTo>
                  <a:cubicBezTo>
                    <a:pt x="1" y="142"/>
                    <a:pt x="1" y="276"/>
                    <a:pt x="67" y="343"/>
                  </a:cubicBezTo>
                  <a:lnTo>
                    <a:pt x="868" y="1143"/>
                  </a:lnTo>
                  <a:cubicBezTo>
                    <a:pt x="901" y="1210"/>
                    <a:pt x="968" y="1210"/>
                    <a:pt x="1035" y="1210"/>
                  </a:cubicBezTo>
                  <a:cubicBezTo>
                    <a:pt x="1068" y="1210"/>
                    <a:pt x="1135" y="1210"/>
                    <a:pt x="1168" y="1143"/>
                  </a:cubicBezTo>
                  <a:cubicBezTo>
                    <a:pt x="1268" y="1076"/>
                    <a:pt x="1268" y="943"/>
                    <a:pt x="1168" y="876"/>
                  </a:cubicBezTo>
                  <a:lnTo>
                    <a:pt x="367" y="76"/>
                  </a:lnTo>
                  <a:cubicBezTo>
                    <a:pt x="334" y="26"/>
                    <a:pt x="284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516;p44">
              <a:extLst>
                <a:ext uri="{FF2B5EF4-FFF2-40B4-BE49-F238E27FC236}">
                  <a16:creationId xmlns:a16="http://schemas.microsoft.com/office/drawing/2014/main" id="{D6A37E41-E396-CF45-CB40-DF49A12919D0}"/>
                </a:ext>
              </a:extLst>
            </p:cNvPr>
            <p:cNvSpPr/>
            <p:nvPr/>
          </p:nvSpPr>
          <p:spPr>
            <a:xfrm>
              <a:off x="6721287" y="1464942"/>
              <a:ext cx="22873" cy="22410"/>
            </a:xfrm>
            <a:custGeom>
              <a:avLst/>
              <a:gdLst/>
              <a:ahLst/>
              <a:cxnLst/>
              <a:rect l="l" t="t" r="r" b="b"/>
              <a:pathLst>
                <a:path w="1235" h="1210" extrusionOk="0">
                  <a:moveTo>
                    <a:pt x="1030" y="1"/>
                  </a:moveTo>
                  <a:cubicBezTo>
                    <a:pt x="976" y="1"/>
                    <a:pt x="918" y="26"/>
                    <a:pt x="868" y="76"/>
                  </a:cubicBezTo>
                  <a:lnTo>
                    <a:pt x="67" y="876"/>
                  </a:lnTo>
                  <a:cubicBezTo>
                    <a:pt x="1" y="943"/>
                    <a:pt x="1" y="1076"/>
                    <a:pt x="67" y="1143"/>
                  </a:cubicBezTo>
                  <a:cubicBezTo>
                    <a:pt x="101" y="1210"/>
                    <a:pt x="167" y="1210"/>
                    <a:pt x="234" y="1210"/>
                  </a:cubicBezTo>
                  <a:cubicBezTo>
                    <a:pt x="267" y="1210"/>
                    <a:pt x="334" y="1210"/>
                    <a:pt x="367" y="1143"/>
                  </a:cubicBezTo>
                  <a:lnTo>
                    <a:pt x="1168" y="343"/>
                  </a:lnTo>
                  <a:cubicBezTo>
                    <a:pt x="1235" y="276"/>
                    <a:pt x="1235" y="142"/>
                    <a:pt x="1168" y="76"/>
                  </a:cubicBezTo>
                  <a:cubicBezTo>
                    <a:pt x="1135" y="26"/>
                    <a:pt x="1085" y="1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517;p44">
              <a:extLst>
                <a:ext uri="{FF2B5EF4-FFF2-40B4-BE49-F238E27FC236}">
                  <a16:creationId xmlns:a16="http://schemas.microsoft.com/office/drawing/2014/main" id="{A1B2BBDF-2954-322A-3ADE-4098E27C105A}"/>
                </a:ext>
              </a:extLst>
            </p:cNvPr>
            <p:cNvSpPr/>
            <p:nvPr/>
          </p:nvSpPr>
          <p:spPr>
            <a:xfrm>
              <a:off x="6271531" y="1572602"/>
              <a:ext cx="364524" cy="364506"/>
            </a:xfrm>
            <a:custGeom>
              <a:avLst/>
              <a:gdLst/>
              <a:ahLst/>
              <a:cxnLst/>
              <a:rect l="l" t="t" r="r" b="b"/>
              <a:pathLst>
                <a:path w="19682" h="19681" extrusionOk="0">
                  <a:moveTo>
                    <a:pt x="9841" y="434"/>
                  </a:moveTo>
                  <a:cubicBezTo>
                    <a:pt x="15045" y="434"/>
                    <a:pt x="19281" y="4637"/>
                    <a:pt x="19281" y="9841"/>
                  </a:cubicBezTo>
                  <a:cubicBezTo>
                    <a:pt x="19281" y="15044"/>
                    <a:pt x="15045" y="19281"/>
                    <a:pt x="9841" y="19281"/>
                  </a:cubicBezTo>
                  <a:cubicBezTo>
                    <a:pt x="4637" y="19281"/>
                    <a:pt x="434" y="15044"/>
                    <a:pt x="434" y="9841"/>
                  </a:cubicBezTo>
                  <a:cubicBezTo>
                    <a:pt x="434" y="4637"/>
                    <a:pt x="4637" y="434"/>
                    <a:pt x="9841" y="434"/>
                  </a:cubicBezTo>
                  <a:close/>
                  <a:moveTo>
                    <a:pt x="9841" y="0"/>
                  </a:moveTo>
                  <a:cubicBezTo>
                    <a:pt x="4404" y="0"/>
                    <a:pt x="0" y="4403"/>
                    <a:pt x="0" y="9841"/>
                  </a:cubicBezTo>
                  <a:cubicBezTo>
                    <a:pt x="0" y="15278"/>
                    <a:pt x="4437" y="19681"/>
                    <a:pt x="9841" y="19681"/>
                  </a:cubicBezTo>
                  <a:cubicBezTo>
                    <a:pt x="15278" y="19681"/>
                    <a:pt x="19681" y="15278"/>
                    <a:pt x="19681" y="9841"/>
                  </a:cubicBezTo>
                  <a:cubicBezTo>
                    <a:pt x="19681" y="4403"/>
                    <a:pt x="15278" y="0"/>
                    <a:pt x="9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518;p44">
              <a:extLst>
                <a:ext uri="{FF2B5EF4-FFF2-40B4-BE49-F238E27FC236}">
                  <a16:creationId xmlns:a16="http://schemas.microsoft.com/office/drawing/2014/main" id="{C22C30CB-116C-B875-D13F-AAA1F9346FF0}"/>
                </a:ext>
              </a:extLst>
            </p:cNvPr>
            <p:cNvSpPr/>
            <p:nvPr/>
          </p:nvSpPr>
          <p:spPr>
            <a:xfrm>
              <a:off x="6395712" y="1572602"/>
              <a:ext cx="114310" cy="364506"/>
            </a:xfrm>
            <a:custGeom>
              <a:avLst/>
              <a:gdLst/>
              <a:ahLst/>
              <a:cxnLst/>
              <a:rect l="l" t="t" r="r" b="b"/>
              <a:pathLst>
                <a:path w="6172" h="19681" extrusionOk="0">
                  <a:moveTo>
                    <a:pt x="3069" y="434"/>
                  </a:moveTo>
                  <a:cubicBezTo>
                    <a:pt x="4370" y="434"/>
                    <a:pt x="5738" y="4203"/>
                    <a:pt x="5738" y="9841"/>
                  </a:cubicBezTo>
                  <a:cubicBezTo>
                    <a:pt x="5738" y="15478"/>
                    <a:pt x="4370" y="19281"/>
                    <a:pt x="3069" y="19281"/>
                  </a:cubicBezTo>
                  <a:cubicBezTo>
                    <a:pt x="1802" y="19281"/>
                    <a:pt x="434" y="15478"/>
                    <a:pt x="434" y="9841"/>
                  </a:cubicBezTo>
                  <a:cubicBezTo>
                    <a:pt x="434" y="4203"/>
                    <a:pt x="1802" y="434"/>
                    <a:pt x="3069" y="434"/>
                  </a:cubicBezTo>
                  <a:close/>
                  <a:moveTo>
                    <a:pt x="3069" y="0"/>
                  </a:moveTo>
                  <a:cubicBezTo>
                    <a:pt x="1168" y="0"/>
                    <a:pt x="0" y="5004"/>
                    <a:pt x="0" y="9841"/>
                  </a:cubicBezTo>
                  <a:cubicBezTo>
                    <a:pt x="0" y="14677"/>
                    <a:pt x="1168" y="19681"/>
                    <a:pt x="3069" y="19681"/>
                  </a:cubicBezTo>
                  <a:cubicBezTo>
                    <a:pt x="5004" y="19681"/>
                    <a:pt x="6171" y="14677"/>
                    <a:pt x="6171" y="9841"/>
                  </a:cubicBezTo>
                  <a:cubicBezTo>
                    <a:pt x="6171" y="5004"/>
                    <a:pt x="5004" y="0"/>
                    <a:pt x="3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519;p44">
              <a:extLst>
                <a:ext uri="{FF2B5EF4-FFF2-40B4-BE49-F238E27FC236}">
                  <a16:creationId xmlns:a16="http://schemas.microsoft.com/office/drawing/2014/main" id="{23911619-EB4F-7E51-5D33-1266E80DD9DB}"/>
                </a:ext>
              </a:extLst>
            </p:cNvPr>
            <p:cNvSpPr/>
            <p:nvPr/>
          </p:nvSpPr>
          <p:spPr>
            <a:xfrm>
              <a:off x="6283884" y="1693691"/>
              <a:ext cx="337336" cy="8038"/>
            </a:xfrm>
            <a:custGeom>
              <a:avLst/>
              <a:gdLst/>
              <a:ahLst/>
              <a:cxnLst/>
              <a:rect l="l" t="t" r="r" b="b"/>
              <a:pathLst>
                <a:path w="18214" h="434" extrusionOk="0">
                  <a:moveTo>
                    <a:pt x="1" y="0"/>
                  </a:moveTo>
                  <a:lnTo>
                    <a:pt x="1" y="434"/>
                  </a:lnTo>
                  <a:lnTo>
                    <a:pt x="18214" y="434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520;p44">
              <a:extLst>
                <a:ext uri="{FF2B5EF4-FFF2-40B4-BE49-F238E27FC236}">
                  <a16:creationId xmlns:a16="http://schemas.microsoft.com/office/drawing/2014/main" id="{7376B141-F7AF-3E45-173D-59589035A02B}"/>
                </a:ext>
              </a:extLst>
            </p:cNvPr>
            <p:cNvSpPr/>
            <p:nvPr/>
          </p:nvSpPr>
          <p:spPr>
            <a:xfrm>
              <a:off x="6283884" y="1814779"/>
              <a:ext cx="337336" cy="7427"/>
            </a:xfrm>
            <a:custGeom>
              <a:avLst/>
              <a:gdLst/>
              <a:ahLst/>
              <a:cxnLst/>
              <a:rect l="l" t="t" r="r" b="b"/>
              <a:pathLst>
                <a:path w="18214" h="401" extrusionOk="0">
                  <a:moveTo>
                    <a:pt x="1" y="0"/>
                  </a:moveTo>
                  <a:lnTo>
                    <a:pt x="1" y="401"/>
                  </a:lnTo>
                  <a:lnTo>
                    <a:pt x="18214" y="401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521;p44">
              <a:extLst>
                <a:ext uri="{FF2B5EF4-FFF2-40B4-BE49-F238E27FC236}">
                  <a16:creationId xmlns:a16="http://schemas.microsoft.com/office/drawing/2014/main" id="{D7B1ED1E-BD3F-7672-5458-68724CF574BB}"/>
                </a:ext>
              </a:extLst>
            </p:cNvPr>
            <p:cNvSpPr/>
            <p:nvPr/>
          </p:nvSpPr>
          <p:spPr>
            <a:xfrm>
              <a:off x="6380877" y="1675151"/>
              <a:ext cx="45116" cy="45116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2436" y="1235"/>
                  </a:moveTo>
                  <a:cubicBezTo>
                    <a:pt x="2436" y="1902"/>
                    <a:pt x="1902" y="2436"/>
                    <a:pt x="1235" y="2436"/>
                  </a:cubicBezTo>
                  <a:cubicBezTo>
                    <a:pt x="534" y="2436"/>
                    <a:pt x="1" y="1902"/>
                    <a:pt x="1" y="1235"/>
                  </a:cubicBezTo>
                  <a:cubicBezTo>
                    <a:pt x="1" y="534"/>
                    <a:pt x="534" y="1"/>
                    <a:pt x="1235" y="1"/>
                  </a:cubicBezTo>
                  <a:cubicBezTo>
                    <a:pt x="1902" y="1"/>
                    <a:pt x="2436" y="534"/>
                    <a:pt x="2436" y="1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522;p44">
              <a:extLst>
                <a:ext uri="{FF2B5EF4-FFF2-40B4-BE49-F238E27FC236}">
                  <a16:creationId xmlns:a16="http://schemas.microsoft.com/office/drawing/2014/main" id="{6A2E4389-3CE4-5FC1-BAA1-74E55AE5385B}"/>
                </a:ext>
              </a:extLst>
            </p:cNvPr>
            <p:cNvSpPr/>
            <p:nvPr/>
          </p:nvSpPr>
          <p:spPr>
            <a:xfrm>
              <a:off x="6377173" y="1671447"/>
              <a:ext cx="53154" cy="53154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435" y="401"/>
                  </a:moveTo>
                  <a:cubicBezTo>
                    <a:pt x="1969" y="401"/>
                    <a:pt x="2436" y="868"/>
                    <a:pt x="2436" y="1435"/>
                  </a:cubicBezTo>
                  <a:cubicBezTo>
                    <a:pt x="2436" y="2002"/>
                    <a:pt x="1969" y="2435"/>
                    <a:pt x="1435" y="2435"/>
                  </a:cubicBezTo>
                  <a:cubicBezTo>
                    <a:pt x="868" y="2435"/>
                    <a:pt x="401" y="1968"/>
                    <a:pt x="401" y="1435"/>
                  </a:cubicBezTo>
                  <a:cubicBezTo>
                    <a:pt x="401" y="868"/>
                    <a:pt x="868" y="401"/>
                    <a:pt x="1435" y="401"/>
                  </a:cubicBezTo>
                  <a:close/>
                  <a:moveTo>
                    <a:pt x="1435" y="0"/>
                  </a:moveTo>
                  <a:cubicBezTo>
                    <a:pt x="634" y="0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02" y="2869"/>
                    <a:pt x="2869" y="2202"/>
                    <a:pt x="2869" y="1435"/>
                  </a:cubicBezTo>
                  <a:cubicBezTo>
                    <a:pt x="2869" y="634"/>
                    <a:pt x="2202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523;p44">
              <a:extLst>
                <a:ext uri="{FF2B5EF4-FFF2-40B4-BE49-F238E27FC236}">
                  <a16:creationId xmlns:a16="http://schemas.microsoft.com/office/drawing/2014/main" id="{45862A6F-5A28-C2D5-FDE7-768ED4BDD729}"/>
                </a:ext>
              </a:extLst>
            </p:cNvPr>
            <p:cNvSpPr/>
            <p:nvPr/>
          </p:nvSpPr>
          <p:spPr>
            <a:xfrm>
              <a:off x="6480352" y="1794999"/>
              <a:ext cx="45728" cy="45116"/>
            </a:xfrm>
            <a:custGeom>
              <a:avLst/>
              <a:gdLst/>
              <a:ahLst/>
              <a:cxnLst/>
              <a:rect l="l" t="t" r="r" b="b"/>
              <a:pathLst>
                <a:path w="2469" h="2436" extrusionOk="0">
                  <a:moveTo>
                    <a:pt x="2469" y="1235"/>
                  </a:moveTo>
                  <a:cubicBezTo>
                    <a:pt x="2469" y="1902"/>
                    <a:pt x="1902" y="2436"/>
                    <a:pt x="1234" y="2436"/>
                  </a:cubicBezTo>
                  <a:cubicBezTo>
                    <a:pt x="567" y="2436"/>
                    <a:pt x="0" y="1902"/>
                    <a:pt x="0" y="1235"/>
                  </a:cubicBezTo>
                  <a:cubicBezTo>
                    <a:pt x="0" y="535"/>
                    <a:pt x="567" y="1"/>
                    <a:pt x="1234" y="1"/>
                  </a:cubicBezTo>
                  <a:cubicBezTo>
                    <a:pt x="1902" y="1"/>
                    <a:pt x="2469" y="535"/>
                    <a:pt x="2469" y="1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524;p44">
              <a:extLst>
                <a:ext uri="{FF2B5EF4-FFF2-40B4-BE49-F238E27FC236}">
                  <a16:creationId xmlns:a16="http://schemas.microsoft.com/office/drawing/2014/main" id="{23C1EDCA-BCE1-7433-B24D-4F3D71D3A70E}"/>
                </a:ext>
              </a:extLst>
            </p:cNvPr>
            <p:cNvSpPr/>
            <p:nvPr/>
          </p:nvSpPr>
          <p:spPr>
            <a:xfrm>
              <a:off x="6476648" y="1790683"/>
              <a:ext cx="53136" cy="53154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4" y="434"/>
                  </a:moveTo>
                  <a:cubicBezTo>
                    <a:pt x="2001" y="434"/>
                    <a:pt x="2468" y="901"/>
                    <a:pt x="2468" y="1468"/>
                  </a:cubicBezTo>
                  <a:cubicBezTo>
                    <a:pt x="2468" y="2002"/>
                    <a:pt x="2001" y="2469"/>
                    <a:pt x="1434" y="2469"/>
                  </a:cubicBezTo>
                  <a:cubicBezTo>
                    <a:pt x="867" y="2469"/>
                    <a:pt x="434" y="2002"/>
                    <a:pt x="434" y="1468"/>
                  </a:cubicBezTo>
                  <a:cubicBezTo>
                    <a:pt x="434" y="901"/>
                    <a:pt x="867" y="434"/>
                    <a:pt x="1434" y="434"/>
                  </a:cubicBezTo>
                  <a:close/>
                  <a:moveTo>
                    <a:pt x="1434" y="0"/>
                  </a:moveTo>
                  <a:cubicBezTo>
                    <a:pt x="634" y="0"/>
                    <a:pt x="0" y="667"/>
                    <a:pt x="0" y="1435"/>
                  </a:cubicBezTo>
                  <a:cubicBezTo>
                    <a:pt x="0" y="2235"/>
                    <a:pt x="634" y="2869"/>
                    <a:pt x="1434" y="2869"/>
                  </a:cubicBezTo>
                  <a:cubicBezTo>
                    <a:pt x="2235" y="2869"/>
                    <a:pt x="2869" y="2235"/>
                    <a:pt x="2869" y="1435"/>
                  </a:cubicBezTo>
                  <a:cubicBezTo>
                    <a:pt x="2869" y="667"/>
                    <a:pt x="2235" y="0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525;p44">
              <a:extLst>
                <a:ext uri="{FF2B5EF4-FFF2-40B4-BE49-F238E27FC236}">
                  <a16:creationId xmlns:a16="http://schemas.microsoft.com/office/drawing/2014/main" id="{42BC9624-CC19-9512-4387-4871037220F0}"/>
                </a:ext>
              </a:extLst>
            </p:cNvPr>
            <p:cNvSpPr/>
            <p:nvPr/>
          </p:nvSpPr>
          <p:spPr>
            <a:xfrm>
              <a:off x="6557565" y="1609662"/>
              <a:ext cx="45746" cy="45746"/>
            </a:xfrm>
            <a:custGeom>
              <a:avLst/>
              <a:gdLst/>
              <a:ahLst/>
              <a:cxnLst/>
              <a:rect l="l" t="t" r="r" b="b"/>
              <a:pathLst>
                <a:path w="2470" h="2470" extrusionOk="0">
                  <a:moveTo>
                    <a:pt x="2469" y="1235"/>
                  </a:moveTo>
                  <a:cubicBezTo>
                    <a:pt x="2469" y="1902"/>
                    <a:pt x="1902" y="2469"/>
                    <a:pt x="1235" y="2469"/>
                  </a:cubicBezTo>
                  <a:cubicBezTo>
                    <a:pt x="568" y="2469"/>
                    <a:pt x="1" y="1902"/>
                    <a:pt x="1" y="1235"/>
                  </a:cubicBezTo>
                  <a:cubicBezTo>
                    <a:pt x="1" y="568"/>
                    <a:pt x="568" y="1"/>
                    <a:pt x="1235" y="1"/>
                  </a:cubicBezTo>
                  <a:cubicBezTo>
                    <a:pt x="1902" y="1"/>
                    <a:pt x="2469" y="568"/>
                    <a:pt x="2469" y="1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526;p44">
              <a:extLst>
                <a:ext uri="{FF2B5EF4-FFF2-40B4-BE49-F238E27FC236}">
                  <a16:creationId xmlns:a16="http://schemas.microsoft.com/office/drawing/2014/main" id="{E9776A68-D836-1483-AF77-AF14A4392A63}"/>
                </a:ext>
              </a:extLst>
            </p:cNvPr>
            <p:cNvSpPr/>
            <p:nvPr/>
          </p:nvSpPr>
          <p:spPr>
            <a:xfrm>
              <a:off x="6553860" y="1605958"/>
              <a:ext cx="53154" cy="53154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435" y="401"/>
                  </a:moveTo>
                  <a:cubicBezTo>
                    <a:pt x="2002" y="401"/>
                    <a:pt x="2436" y="868"/>
                    <a:pt x="2469" y="1435"/>
                  </a:cubicBezTo>
                  <a:cubicBezTo>
                    <a:pt x="2469" y="2002"/>
                    <a:pt x="2002" y="2436"/>
                    <a:pt x="1435" y="2436"/>
                  </a:cubicBezTo>
                  <a:cubicBezTo>
                    <a:pt x="868" y="2436"/>
                    <a:pt x="434" y="2002"/>
                    <a:pt x="434" y="1435"/>
                  </a:cubicBezTo>
                  <a:cubicBezTo>
                    <a:pt x="434" y="868"/>
                    <a:pt x="868" y="401"/>
                    <a:pt x="1435" y="401"/>
                  </a:cubicBezTo>
                  <a:close/>
                  <a:moveTo>
                    <a:pt x="1435" y="1"/>
                  </a:moveTo>
                  <a:cubicBezTo>
                    <a:pt x="634" y="1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36" y="2869"/>
                    <a:pt x="2869" y="2202"/>
                    <a:pt x="2869" y="1435"/>
                  </a:cubicBezTo>
                  <a:cubicBezTo>
                    <a:pt x="2869" y="634"/>
                    <a:pt x="2236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527;p44">
              <a:extLst>
                <a:ext uri="{FF2B5EF4-FFF2-40B4-BE49-F238E27FC236}">
                  <a16:creationId xmlns:a16="http://schemas.microsoft.com/office/drawing/2014/main" id="{AD31820E-97BA-CB10-D788-8A6C988C37D1}"/>
                </a:ext>
              </a:extLst>
            </p:cNvPr>
            <p:cNvSpPr/>
            <p:nvPr/>
          </p:nvSpPr>
          <p:spPr>
            <a:xfrm>
              <a:off x="6304276" y="1859247"/>
              <a:ext cx="45728" cy="45746"/>
            </a:xfrm>
            <a:custGeom>
              <a:avLst/>
              <a:gdLst/>
              <a:ahLst/>
              <a:cxnLst/>
              <a:rect l="l" t="t" r="r" b="b"/>
              <a:pathLst>
                <a:path w="2469" h="2470" extrusionOk="0">
                  <a:moveTo>
                    <a:pt x="2469" y="1235"/>
                  </a:moveTo>
                  <a:cubicBezTo>
                    <a:pt x="2469" y="1902"/>
                    <a:pt x="1902" y="2469"/>
                    <a:pt x="1235" y="2469"/>
                  </a:cubicBezTo>
                  <a:cubicBezTo>
                    <a:pt x="567" y="2469"/>
                    <a:pt x="0" y="1902"/>
                    <a:pt x="0" y="1235"/>
                  </a:cubicBezTo>
                  <a:cubicBezTo>
                    <a:pt x="0" y="568"/>
                    <a:pt x="567" y="1"/>
                    <a:pt x="1235" y="1"/>
                  </a:cubicBezTo>
                  <a:cubicBezTo>
                    <a:pt x="1902" y="1"/>
                    <a:pt x="2469" y="568"/>
                    <a:pt x="2469" y="1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528;p44">
              <a:extLst>
                <a:ext uri="{FF2B5EF4-FFF2-40B4-BE49-F238E27FC236}">
                  <a16:creationId xmlns:a16="http://schemas.microsoft.com/office/drawing/2014/main" id="{87679E7F-34D7-9FA9-A400-2467583F2FDF}"/>
                </a:ext>
              </a:extLst>
            </p:cNvPr>
            <p:cNvSpPr/>
            <p:nvPr/>
          </p:nvSpPr>
          <p:spPr>
            <a:xfrm>
              <a:off x="6300572" y="1855543"/>
              <a:ext cx="53136" cy="53154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5" y="401"/>
                  </a:moveTo>
                  <a:cubicBezTo>
                    <a:pt x="2002" y="401"/>
                    <a:pt x="2469" y="868"/>
                    <a:pt x="2469" y="1435"/>
                  </a:cubicBezTo>
                  <a:cubicBezTo>
                    <a:pt x="2469" y="2002"/>
                    <a:pt x="2002" y="2436"/>
                    <a:pt x="1435" y="2436"/>
                  </a:cubicBezTo>
                  <a:cubicBezTo>
                    <a:pt x="868" y="2436"/>
                    <a:pt x="434" y="2002"/>
                    <a:pt x="434" y="1435"/>
                  </a:cubicBezTo>
                  <a:cubicBezTo>
                    <a:pt x="434" y="868"/>
                    <a:pt x="868" y="401"/>
                    <a:pt x="1435" y="401"/>
                  </a:cubicBezTo>
                  <a:close/>
                  <a:moveTo>
                    <a:pt x="1435" y="1"/>
                  </a:moveTo>
                  <a:cubicBezTo>
                    <a:pt x="634" y="1"/>
                    <a:pt x="0" y="635"/>
                    <a:pt x="0" y="1435"/>
                  </a:cubicBezTo>
                  <a:cubicBezTo>
                    <a:pt x="0" y="2236"/>
                    <a:pt x="634" y="2870"/>
                    <a:pt x="1435" y="2870"/>
                  </a:cubicBezTo>
                  <a:cubicBezTo>
                    <a:pt x="2235" y="2870"/>
                    <a:pt x="2869" y="2236"/>
                    <a:pt x="2869" y="1435"/>
                  </a:cubicBezTo>
                  <a:cubicBezTo>
                    <a:pt x="2869" y="635"/>
                    <a:pt x="22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2529;p44">
            <a:extLst>
              <a:ext uri="{FF2B5EF4-FFF2-40B4-BE49-F238E27FC236}">
                <a16:creationId xmlns:a16="http://schemas.microsoft.com/office/drawing/2014/main" id="{6AE8F75E-FD00-8D94-D3E3-AD5CA460B5CA}"/>
              </a:ext>
            </a:extLst>
          </p:cNvPr>
          <p:cNvGrpSpPr/>
          <p:nvPr/>
        </p:nvGrpSpPr>
        <p:grpSpPr>
          <a:xfrm>
            <a:off x="2724668" y="2817885"/>
            <a:ext cx="921775" cy="1131318"/>
            <a:chOff x="5134157" y="3316640"/>
            <a:chExt cx="921775" cy="1131318"/>
          </a:xfrm>
        </p:grpSpPr>
        <p:sp>
          <p:nvSpPr>
            <p:cNvPr id="1539" name="Google Shape;2530;p44">
              <a:extLst>
                <a:ext uri="{FF2B5EF4-FFF2-40B4-BE49-F238E27FC236}">
                  <a16:creationId xmlns:a16="http://schemas.microsoft.com/office/drawing/2014/main" id="{3AD2485C-E404-61D8-F63F-5E3752BFA155}"/>
                </a:ext>
              </a:extLst>
            </p:cNvPr>
            <p:cNvSpPr/>
            <p:nvPr/>
          </p:nvSpPr>
          <p:spPr>
            <a:xfrm>
              <a:off x="5355331" y="4243341"/>
              <a:ext cx="19" cy="25355"/>
            </a:xfrm>
            <a:custGeom>
              <a:avLst/>
              <a:gdLst/>
              <a:ahLst/>
              <a:cxnLst/>
              <a:rect l="l" t="t" r="r" b="b"/>
              <a:pathLst>
                <a:path w="1" h="1369" extrusionOk="0">
                  <a:moveTo>
                    <a:pt x="1" y="0"/>
                  </a:moveTo>
                  <a:lnTo>
                    <a:pt x="1" y="13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531;p44">
              <a:extLst>
                <a:ext uri="{FF2B5EF4-FFF2-40B4-BE49-F238E27FC236}">
                  <a16:creationId xmlns:a16="http://schemas.microsoft.com/office/drawing/2014/main" id="{491BED15-27BA-2D59-B709-ABD789ED4076}"/>
                </a:ext>
              </a:extLst>
            </p:cNvPr>
            <p:cNvSpPr/>
            <p:nvPr/>
          </p:nvSpPr>
          <p:spPr>
            <a:xfrm>
              <a:off x="5351627" y="4239007"/>
              <a:ext cx="7427" cy="33393"/>
            </a:xfrm>
            <a:custGeom>
              <a:avLst/>
              <a:gdLst/>
              <a:ahLst/>
              <a:cxnLst/>
              <a:rect l="l" t="t" r="r" b="b"/>
              <a:pathLst>
                <a:path w="401" h="1803" extrusionOk="0">
                  <a:moveTo>
                    <a:pt x="201" y="1"/>
                  </a:moveTo>
                  <a:cubicBezTo>
                    <a:pt x="67" y="1"/>
                    <a:pt x="1" y="101"/>
                    <a:pt x="1" y="234"/>
                  </a:cubicBezTo>
                  <a:lnTo>
                    <a:pt x="1" y="1602"/>
                  </a:lnTo>
                  <a:cubicBezTo>
                    <a:pt x="1" y="1702"/>
                    <a:pt x="67" y="1802"/>
                    <a:pt x="201" y="1802"/>
                  </a:cubicBezTo>
                  <a:cubicBezTo>
                    <a:pt x="301" y="1802"/>
                    <a:pt x="401" y="1702"/>
                    <a:pt x="401" y="1602"/>
                  </a:cubicBezTo>
                  <a:lnTo>
                    <a:pt x="401" y="234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532;p44">
              <a:extLst>
                <a:ext uri="{FF2B5EF4-FFF2-40B4-BE49-F238E27FC236}">
                  <a16:creationId xmlns:a16="http://schemas.microsoft.com/office/drawing/2014/main" id="{41065941-ABBF-BD3F-2405-669BD8DF44F6}"/>
                </a:ext>
              </a:extLst>
            </p:cNvPr>
            <p:cNvSpPr/>
            <p:nvPr/>
          </p:nvSpPr>
          <p:spPr>
            <a:xfrm>
              <a:off x="5355331" y="4308200"/>
              <a:ext cx="19" cy="25966"/>
            </a:xfrm>
            <a:custGeom>
              <a:avLst/>
              <a:gdLst/>
              <a:ahLst/>
              <a:cxnLst/>
              <a:rect l="l" t="t" r="r" b="b"/>
              <a:pathLst>
                <a:path w="1" h="1402" extrusionOk="0">
                  <a:moveTo>
                    <a:pt x="1" y="1"/>
                  </a:moveTo>
                  <a:lnTo>
                    <a:pt x="1" y="14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533;p44">
              <a:extLst>
                <a:ext uri="{FF2B5EF4-FFF2-40B4-BE49-F238E27FC236}">
                  <a16:creationId xmlns:a16="http://schemas.microsoft.com/office/drawing/2014/main" id="{5B197D84-801C-1D1B-EA1C-3A53F18008F6}"/>
                </a:ext>
              </a:extLst>
            </p:cNvPr>
            <p:cNvSpPr/>
            <p:nvPr/>
          </p:nvSpPr>
          <p:spPr>
            <a:xfrm>
              <a:off x="5351627" y="4304496"/>
              <a:ext cx="7427" cy="33393"/>
            </a:xfrm>
            <a:custGeom>
              <a:avLst/>
              <a:gdLst/>
              <a:ahLst/>
              <a:cxnLst/>
              <a:rect l="l" t="t" r="r" b="b"/>
              <a:pathLst>
                <a:path w="401" h="1803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lnTo>
                    <a:pt x="1" y="1602"/>
                  </a:lnTo>
                  <a:cubicBezTo>
                    <a:pt x="1" y="1702"/>
                    <a:pt x="67" y="1802"/>
                    <a:pt x="201" y="1802"/>
                  </a:cubicBezTo>
                  <a:cubicBezTo>
                    <a:pt x="301" y="1802"/>
                    <a:pt x="401" y="1702"/>
                    <a:pt x="401" y="1602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534;p44">
              <a:extLst>
                <a:ext uri="{FF2B5EF4-FFF2-40B4-BE49-F238E27FC236}">
                  <a16:creationId xmlns:a16="http://schemas.microsoft.com/office/drawing/2014/main" id="{F0452B93-82FA-4B09-C182-222D67DAEA9C}"/>
                </a:ext>
              </a:extLst>
            </p:cNvPr>
            <p:cNvSpPr/>
            <p:nvPr/>
          </p:nvSpPr>
          <p:spPr>
            <a:xfrm>
              <a:off x="5375111" y="4288439"/>
              <a:ext cx="25336" cy="19"/>
            </a:xfrm>
            <a:custGeom>
              <a:avLst/>
              <a:gdLst/>
              <a:ahLst/>
              <a:cxnLst/>
              <a:rect l="l" t="t" r="r" b="b"/>
              <a:pathLst>
                <a:path w="1368" h="1" extrusionOk="0">
                  <a:moveTo>
                    <a:pt x="1368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535;p44">
              <a:extLst>
                <a:ext uri="{FF2B5EF4-FFF2-40B4-BE49-F238E27FC236}">
                  <a16:creationId xmlns:a16="http://schemas.microsoft.com/office/drawing/2014/main" id="{2DDEF18B-50C8-17EF-B9CC-0A5EF1F1F100}"/>
                </a:ext>
              </a:extLst>
            </p:cNvPr>
            <p:cNvSpPr/>
            <p:nvPr/>
          </p:nvSpPr>
          <p:spPr>
            <a:xfrm>
              <a:off x="5371389" y="4284735"/>
              <a:ext cx="33393" cy="7427"/>
            </a:xfrm>
            <a:custGeom>
              <a:avLst/>
              <a:gdLst/>
              <a:ahLst/>
              <a:cxnLst/>
              <a:rect l="l" t="t" r="r" b="b"/>
              <a:pathLst>
                <a:path w="1803" h="401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1569" y="401"/>
                  </a:lnTo>
                  <a:cubicBezTo>
                    <a:pt x="1702" y="401"/>
                    <a:pt x="1802" y="334"/>
                    <a:pt x="1802" y="201"/>
                  </a:cubicBezTo>
                  <a:cubicBezTo>
                    <a:pt x="1802" y="100"/>
                    <a:pt x="1702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536;p44">
              <a:extLst>
                <a:ext uri="{FF2B5EF4-FFF2-40B4-BE49-F238E27FC236}">
                  <a16:creationId xmlns:a16="http://schemas.microsoft.com/office/drawing/2014/main" id="{8B8F9F84-DD82-339B-4F57-14707133D4EE}"/>
                </a:ext>
              </a:extLst>
            </p:cNvPr>
            <p:cNvSpPr/>
            <p:nvPr/>
          </p:nvSpPr>
          <p:spPr>
            <a:xfrm>
              <a:off x="5310233" y="4288439"/>
              <a:ext cx="25355" cy="19"/>
            </a:xfrm>
            <a:custGeom>
              <a:avLst/>
              <a:gdLst/>
              <a:ahLst/>
              <a:cxnLst/>
              <a:rect l="l" t="t" r="r" b="b"/>
              <a:pathLst>
                <a:path w="1369" h="1" extrusionOk="0">
                  <a:moveTo>
                    <a:pt x="1368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537;p44">
              <a:extLst>
                <a:ext uri="{FF2B5EF4-FFF2-40B4-BE49-F238E27FC236}">
                  <a16:creationId xmlns:a16="http://schemas.microsoft.com/office/drawing/2014/main" id="{A509D39C-C0E7-6EA0-861A-8C0EAE09428D}"/>
                </a:ext>
              </a:extLst>
            </p:cNvPr>
            <p:cNvSpPr/>
            <p:nvPr/>
          </p:nvSpPr>
          <p:spPr>
            <a:xfrm>
              <a:off x="5305918" y="4284735"/>
              <a:ext cx="33374" cy="7427"/>
            </a:xfrm>
            <a:custGeom>
              <a:avLst/>
              <a:gdLst/>
              <a:ahLst/>
              <a:cxnLst/>
              <a:rect l="l" t="t" r="r" b="b"/>
              <a:pathLst>
                <a:path w="1802" h="401" extrusionOk="0">
                  <a:moveTo>
                    <a:pt x="234" y="0"/>
                  </a:moveTo>
                  <a:cubicBezTo>
                    <a:pt x="100" y="0"/>
                    <a:pt x="0" y="100"/>
                    <a:pt x="0" y="201"/>
                  </a:cubicBezTo>
                  <a:cubicBezTo>
                    <a:pt x="0" y="334"/>
                    <a:pt x="100" y="401"/>
                    <a:pt x="234" y="401"/>
                  </a:cubicBezTo>
                  <a:lnTo>
                    <a:pt x="1601" y="401"/>
                  </a:lnTo>
                  <a:cubicBezTo>
                    <a:pt x="1701" y="401"/>
                    <a:pt x="1801" y="334"/>
                    <a:pt x="1801" y="201"/>
                  </a:cubicBezTo>
                  <a:cubicBezTo>
                    <a:pt x="1801" y="100"/>
                    <a:pt x="1701" y="0"/>
                    <a:pt x="1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538;p44">
              <a:extLst>
                <a:ext uri="{FF2B5EF4-FFF2-40B4-BE49-F238E27FC236}">
                  <a16:creationId xmlns:a16="http://schemas.microsoft.com/office/drawing/2014/main" id="{1400F29F-5A7E-3DE5-DF5E-62A02A1D349D}"/>
                </a:ext>
              </a:extLst>
            </p:cNvPr>
            <p:cNvSpPr/>
            <p:nvPr/>
          </p:nvSpPr>
          <p:spPr>
            <a:xfrm>
              <a:off x="5323216" y="4302644"/>
              <a:ext cx="17928" cy="17947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0" y="968"/>
                  </a:moveTo>
                  <a:lnTo>
                    <a:pt x="96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539;p44">
              <a:extLst>
                <a:ext uri="{FF2B5EF4-FFF2-40B4-BE49-F238E27FC236}">
                  <a16:creationId xmlns:a16="http://schemas.microsoft.com/office/drawing/2014/main" id="{A86C7365-B71D-1254-198D-2D1ED96B4579}"/>
                </a:ext>
              </a:extLst>
            </p:cNvPr>
            <p:cNvSpPr/>
            <p:nvPr/>
          </p:nvSpPr>
          <p:spPr>
            <a:xfrm>
              <a:off x="5318883" y="4298625"/>
              <a:ext cx="26577" cy="25670"/>
            </a:xfrm>
            <a:custGeom>
              <a:avLst/>
              <a:gdLst/>
              <a:ahLst/>
              <a:cxnLst/>
              <a:rect l="l" t="t" r="r" b="b"/>
              <a:pathLst>
                <a:path w="1435" h="1386" extrusionOk="0">
                  <a:moveTo>
                    <a:pt x="1206" y="1"/>
                  </a:moveTo>
                  <a:cubicBezTo>
                    <a:pt x="1151" y="1"/>
                    <a:pt x="1101" y="18"/>
                    <a:pt x="1068" y="51"/>
                  </a:cubicBezTo>
                  <a:lnTo>
                    <a:pt x="101" y="1052"/>
                  </a:lnTo>
                  <a:cubicBezTo>
                    <a:pt x="1" y="1118"/>
                    <a:pt x="1" y="1252"/>
                    <a:pt x="101" y="1319"/>
                  </a:cubicBezTo>
                  <a:cubicBezTo>
                    <a:pt x="134" y="1385"/>
                    <a:pt x="167" y="1385"/>
                    <a:pt x="234" y="1385"/>
                  </a:cubicBezTo>
                  <a:cubicBezTo>
                    <a:pt x="301" y="1385"/>
                    <a:pt x="334" y="1385"/>
                    <a:pt x="401" y="1319"/>
                  </a:cubicBezTo>
                  <a:lnTo>
                    <a:pt x="1368" y="351"/>
                  </a:lnTo>
                  <a:cubicBezTo>
                    <a:pt x="1435" y="284"/>
                    <a:pt x="1435" y="151"/>
                    <a:pt x="1368" y="51"/>
                  </a:cubicBezTo>
                  <a:cubicBezTo>
                    <a:pt x="1318" y="18"/>
                    <a:pt x="1260" y="1"/>
                    <a:pt x="1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540;p44">
              <a:extLst>
                <a:ext uri="{FF2B5EF4-FFF2-40B4-BE49-F238E27FC236}">
                  <a16:creationId xmlns:a16="http://schemas.microsoft.com/office/drawing/2014/main" id="{B7CBF4DE-BBC8-162B-F1A8-7CF75960E0B5}"/>
                </a:ext>
              </a:extLst>
            </p:cNvPr>
            <p:cNvSpPr/>
            <p:nvPr/>
          </p:nvSpPr>
          <p:spPr>
            <a:xfrm>
              <a:off x="5369537" y="4256305"/>
              <a:ext cx="17947" cy="17947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1" y="968"/>
                  </a:moveTo>
                  <a:lnTo>
                    <a:pt x="96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541;p44">
              <a:extLst>
                <a:ext uri="{FF2B5EF4-FFF2-40B4-BE49-F238E27FC236}">
                  <a16:creationId xmlns:a16="http://schemas.microsoft.com/office/drawing/2014/main" id="{68EB068F-E303-8DC0-3A4B-3018C82D9905}"/>
                </a:ext>
              </a:extLst>
            </p:cNvPr>
            <p:cNvSpPr/>
            <p:nvPr/>
          </p:nvSpPr>
          <p:spPr>
            <a:xfrm>
              <a:off x="5365221" y="4252453"/>
              <a:ext cx="26577" cy="26114"/>
            </a:xfrm>
            <a:custGeom>
              <a:avLst/>
              <a:gdLst/>
              <a:ahLst/>
              <a:cxnLst/>
              <a:rect l="l" t="t" r="r" b="b"/>
              <a:pathLst>
                <a:path w="1435" h="1410" extrusionOk="0">
                  <a:moveTo>
                    <a:pt x="1201" y="0"/>
                  </a:moveTo>
                  <a:cubicBezTo>
                    <a:pt x="1151" y="0"/>
                    <a:pt x="1101" y="25"/>
                    <a:pt x="1068" y="76"/>
                  </a:cubicBezTo>
                  <a:lnTo>
                    <a:pt x="67" y="1043"/>
                  </a:lnTo>
                  <a:cubicBezTo>
                    <a:pt x="0" y="1110"/>
                    <a:pt x="0" y="1243"/>
                    <a:pt x="67" y="1343"/>
                  </a:cubicBezTo>
                  <a:cubicBezTo>
                    <a:pt x="134" y="1376"/>
                    <a:pt x="167" y="1410"/>
                    <a:pt x="234" y="1410"/>
                  </a:cubicBezTo>
                  <a:cubicBezTo>
                    <a:pt x="267" y="1410"/>
                    <a:pt x="334" y="1376"/>
                    <a:pt x="367" y="1343"/>
                  </a:cubicBezTo>
                  <a:lnTo>
                    <a:pt x="1335" y="376"/>
                  </a:lnTo>
                  <a:cubicBezTo>
                    <a:pt x="1435" y="276"/>
                    <a:pt x="1435" y="142"/>
                    <a:pt x="1335" y="76"/>
                  </a:cubicBezTo>
                  <a:cubicBezTo>
                    <a:pt x="1301" y="25"/>
                    <a:pt x="1251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542;p44">
              <a:extLst>
                <a:ext uri="{FF2B5EF4-FFF2-40B4-BE49-F238E27FC236}">
                  <a16:creationId xmlns:a16="http://schemas.microsoft.com/office/drawing/2014/main" id="{7045774C-961B-4A0A-7BB3-6648B4AEAE59}"/>
                </a:ext>
              </a:extLst>
            </p:cNvPr>
            <p:cNvSpPr/>
            <p:nvPr/>
          </p:nvSpPr>
          <p:spPr>
            <a:xfrm>
              <a:off x="5323216" y="4256305"/>
              <a:ext cx="17928" cy="17947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0" y="1"/>
                  </a:moveTo>
                  <a:lnTo>
                    <a:pt x="967" y="9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543;p44">
              <a:extLst>
                <a:ext uri="{FF2B5EF4-FFF2-40B4-BE49-F238E27FC236}">
                  <a16:creationId xmlns:a16="http://schemas.microsoft.com/office/drawing/2014/main" id="{F0582B4B-3253-CA6F-F4D3-212D49A22590}"/>
                </a:ext>
              </a:extLst>
            </p:cNvPr>
            <p:cNvSpPr/>
            <p:nvPr/>
          </p:nvSpPr>
          <p:spPr>
            <a:xfrm>
              <a:off x="5318883" y="4252453"/>
              <a:ext cx="26577" cy="26114"/>
            </a:xfrm>
            <a:custGeom>
              <a:avLst/>
              <a:gdLst/>
              <a:ahLst/>
              <a:cxnLst/>
              <a:rect l="l" t="t" r="r" b="b"/>
              <a:pathLst>
                <a:path w="1435" h="1410" extrusionOk="0">
                  <a:moveTo>
                    <a:pt x="238" y="0"/>
                  </a:moveTo>
                  <a:cubicBezTo>
                    <a:pt x="184" y="0"/>
                    <a:pt x="134" y="25"/>
                    <a:pt x="101" y="76"/>
                  </a:cubicBezTo>
                  <a:cubicBezTo>
                    <a:pt x="1" y="142"/>
                    <a:pt x="1" y="276"/>
                    <a:pt x="101" y="376"/>
                  </a:cubicBezTo>
                  <a:lnTo>
                    <a:pt x="1068" y="1343"/>
                  </a:lnTo>
                  <a:cubicBezTo>
                    <a:pt x="1101" y="1376"/>
                    <a:pt x="1168" y="1410"/>
                    <a:pt x="1201" y="1410"/>
                  </a:cubicBezTo>
                  <a:cubicBezTo>
                    <a:pt x="1268" y="1410"/>
                    <a:pt x="1302" y="1376"/>
                    <a:pt x="1368" y="1343"/>
                  </a:cubicBezTo>
                  <a:cubicBezTo>
                    <a:pt x="1435" y="1243"/>
                    <a:pt x="1435" y="1110"/>
                    <a:pt x="1368" y="1043"/>
                  </a:cubicBezTo>
                  <a:lnTo>
                    <a:pt x="401" y="76"/>
                  </a:lnTo>
                  <a:cubicBezTo>
                    <a:pt x="351" y="25"/>
                    <a:pt x="293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544;p44">
              <a:extLst>
                <a:ext uri="{FF2B5EF4-FFF2-40B4-BE49-F238E27FC236}">
                  <a16:creationId xmlns:a16="http://schemas.microsoft.com/office/drawing/2014/main" id="{3ED5FC74-280A-E6AF-EA61-486B345203E8}"/>
                </a:ext>
              </a:extLst>
            </p:cNvPr>
            <p:cNvSpPr/>
            <p:nvPr/>
          </p:nvSpPr>
          <p:spPr>
            <a:xfrm>
              <a:off x="5369537" y="4302644"/>
              <a:ext cx="17947" cy="17947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1" y="1"/>
                  </a:moveTo>
                  <a:lnTo>
                    <a:pt x="968" y="9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545;p44">
              <a:extLst>
                <a:ext uri="{FF2B5EF4-FFF2-40B4-BE49-F238E27FC236}">
                  <a16:creationId xmlns:a16="http://schemas.microsoft.com/office/drawing/2014/main" id="{D9BD9778-2860-15AA-F407-140625748707}"/>
                </a:ext>
              </a:extLst>
            </p:cNvPr>
            <p:cNvSpPr/>
            <p:nvPr/>
          </p:nvSpPr>
          <p:spPr>
            <a:xfrm>
              <a:off x="5365221" y="4298625"/>
              <a:ext cx="26577" cy="25670"/>
            </a:xfrm>
            <a:custGeom>
              <a:avLst/>
              <a:gdLst/>
              <a:ahLst/>
              <a:cxnLst/>
              <a:rect l="l" t="t" r="r" b="b"/>
              <a:pathLst>
                <a:path w="1435" h="1386" extrusionOk="0">
                  <a:moveTo>
                    <a:pt x="230" y="1"/>
                  </a:moveTo>
                  <a:cubicBezTo>
                    <a:pt x="176" y="1"/>
                    <a:pt x="117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1068" y="1319"/>
                  </a:lnTo>
                  <a:cubicBezTo>
                    <a:pt x="1101" y="1385"/>
                    <a:pt x="1135" y="1385"/>
                    <a:pt x="1201" y="1385"/>
                  </a:cubicBezTo>
                  <a:cubicBezTo>
                    <a:pt x="1235" y="1385"/>
                    <a:pt x="1301" y="1385"/>
                    <a:pt x="1335" y="1319"/>
                  </a:cubicBezTo>
                  <a:cubicBezTo>
                    <a:pt x="1435" y="1252"/>
                    <a:pt x="1435" y="1118"/>
                    <a:pt x="1335" y="1052"/>
                  </a:cubicBezTo>
                  <a:lnTo>
                    <a:pt x="367" y="51"/>
                  </a:lnTo>
                  <a:cubicBezTo>
                    <a:pt x="334" y="18"/>
                    <a:pt x="284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546;p44">
              <a:extLst>
                <a:ext uri="{FF2B5EF4-FFF2-40B4-BE49-F238E27FC236}">
                  <a16:creationId xmlns:a16="http://schemas.microsoft.com/office/drawing/2014/main" id="{FAE4E68D-49A8-2858-6EF4-C3D9E84A84C5}"/>
                </a:ext>
              </a:extLst>
            </p:cNvPr>
            <p:cNvSpPr/>
            <p:nvPr/>
          </p:nvSpPr>
          <p:spPr>
            <a:xfrm>
              <a:off x="5625937" y="4085693"/>
              <a:ext cx="398491" cy="362265"/>
            </a:xfrm>
            <a:custGeom>
              <a:avLst/>
              <a:gdLst/>
              <a:ahLst/>
              <a:cxnLst/>
              <a:rect l="l" t="t" r="r" b="b"/>
              <a:pathLst>
                <a:path w="21516" h="19560" extrusionOk="0">
                  <a:moveTo>
                    <a:pt x="10718" y="0"/>
                  </a:moveTo>
                  <a:cubicBezTo>
                    <a:pt x="6289" y="0"/>
                    <a:pt x="2289" y="3038"/>
                    <a:pt x="1234" y="7512"/>
                  </a:cubicBezTo>
                  <a:cubicBezTo>
                    <a:pt x="0" y="12782"/>
                    <a:pt x="3236" y="18053"/>
                    <a:pt x="8506" y="19287"/>
                  </a:cubicBezTo>
                  <a:cubicBezTo>
                    <a:pt x="9274" y="19471"/>
                    <a:pt x="10041" y="19560"/>
                    <a:pt x="10796" y="19560"/>
                  </a:cubicBezTo>
                  <a:cubicBezTo>
                    <a:pt x="15226" y="19560"/>
                    <a:pt x="19227" y="16518"/>
                    <a:pt x="20281" y="12015"/>
                  </a:cubicBezTo>
                  <a:cubicBezTo>
                    <a:pt x="21516" y="6778"/>
                    <a:pt x="18280" y="1507"/>
                    <a:pt x="13009" y="273"/>
                  </a:cubicBezTo>
                  <a:cubicBezTo>
                    <a:pt x="12241" y="89"/>
                    <a:pt x="11473" y="0"/>
                    <a:pt x="10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547;p44">
              <a:extLst>
                <a:ext uri="{FF2B5EF4-FFF2-40B4-BE49-F238E27FC236}">
                  <a16:creationId xmlns:a16="http://schemas.microsoft.com/office/drawing/2014/main" id="{9A22B808-F5F7-0D37-2B61-859522880724}"/>
                </a:ext>
              </a:extLst>
            </p:cNvPr>
            <p:cNvSpPr/>
            <p:nvPr/>
          </p:nvSpPr>
          <p:spPr>
            <a:xfrm>
              <a:off x="5663608" y="4067876"/>
              <a:ext cx="362061" cy="362061"/>
            </a:xfrm>
            <a:custGeom>
              <a:avLst/>
              <a:gdLst/>
              <a:ahLst/>
              <a:cxnLst/>
              <a:rect l="l" t="t" r="r" b="b"/>
              <a:pathLst>
                <a:path w="19549" h="19549" extrusionOk="0">
                  <a:moveTo>
                    <a:pt x="19548" y="9775"/>
                  </a:moveTo>
                  <a:cubicBezTo>
                    <a:pt x="19548" y="15179"/>
                    <a:pt x="15178" y="19548"/>
                    <a:pt x="9775" y="19548"/>
                  </a:cubicBezTo>
                  <a:cubicBezTo>
                    <a:pt x="4371" y="19548"/>
                    <a:pt x="1" y="15179"/>
                    <a:pt x="1" y="9775"/>
                  </a:cubicBezTo>
                  <a:cubicBezTo>
                    <a:pt x="1" y="4371"/>
                    <a:pt x="4371" y="1"/>
                    <a:pt x="9775" y="1"/>
                  </a:cubicBezTo>
                  <a:cubicBezTo>
                    <a:pt x="15178" y="1"/>
                    <a:pt x="19548" y="4371"/>
                    <a:pt x="19548" y="9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548;p44">
              <a:extLst>
                <a:ext uri="{FF2B5EF4-FFF2-40B4-BE49-F238E27FC236}">
                  <a16:creationId xmlns:a16="http://schemas.microsoft.com/office/drawing/2014/main" id="{52A86669-9534-15CE-C591-DD1FBEED0518}"/>
                </a:ext>
              </a:extLst>
            </p:cNvPr>
            <p:cNvSpPr/>
            <p:nvPr/>
          </p:nvSpPr>
          <p:spPr>
            <a:xfrm>
              <a:off x="5653737" y="4063838"/>
              <a:ext cx="402195" cy="370414"/>
            </a:xfrm>
            <a:custGeom>
              <a:avLst/>
              <a:gdLst/>
              <a:ahLst/>
              <a:cxnLst/>
              <a:rect l="l" t="t" r="r" b="b"/>
              <a:pathLst>
                <a:path w="21716" h="20000" extrusionOk="0">
                  <a:moveTo>
                    <a:pt x="10308" y="419"/>
                  </a:moveTo>
                  <a:cubicBezTo>
                    <a:pt x="11342" y="419"/>
                    <a:pt x="12376" y="586"/>
                    <a:pt x="13376" y="919"/>
                  </a:cubicBezTo>
                  <a:cubicBezTo>
                    <a:pt x="15778" y="1720"/>
                    <a:pt x="17746" y="3455"/>
                    <a:pt x="18880" y="5723"/>
                  </a:cubicBezTo>
                  <a:cubicBezTo>
                    <a:pt x="21249" y="10460"/>
                    <a:pt x="19314" y="16230"/>
                    <a:pt x="14577" y="18565"/>
                  </a:cubicBezTo>
                  <a:cubicBezTo>
                    <a:pt x="13214" y="19252"/>
                    <a:pt x="11761" y="19577"/>
                    <a:pt x="10327" y="19577"/>
                  </a:cubicBezTo>
                  <a:cubicBezTo>
                    <a:pt x="6815" y="19577"/>
                    <a:pt x="3417" y="17626"/>
                    <a:pt x="1735" y="14262"/>
                  </a:cubicBezTo>
                  <a:cubicBezTo>
                    <a:pt x="601" y="11961"/>
                    <a:pt x="434" y="9359"/>
                    <a:pt x="1234" y="6957"/>
                  </a:cubicBezTo>
                  <a:cubicBezTo>
                    <a:pt x="2068" y="4522"/>
                    <a:pt x="3770" y="2554"/>
                    <a:pt x="6071" y="1420"/>
                  </a:cubicBezTo>
                  <a:cubicBezTo>
                    <a:pt x="7406" y="753"/>
                    <a:pt x="8840" y="419"/>
                    <a:pt x="10308" y="419"/>
                  </a:cubicBezTo>
                  <a:close/>
                  <a:moveTo>
                    <a:pt x="10310" y="0"/>
                  </a:moveTo>
                  <a:cubicBezTo>
                    <a:pt x="8790" y="0"/>
                    <a:pt x="7279" y="349"/>
                    <a:pt x="5871" y="1053"/>
                  </a:cubicBezTo>
                  <a:cubicBezTo>
                    <a:pt x="3469" y="2254"/>
                    <a:pt x="1701" y="4289"/>
                    <a:pt x="834" y="6824"/>
                  </a:cubicBezTo>
                  <a:cubicBezTo>
                    <a:pt x="0" y="9359"/>
                    <a:pt x="200" y="12061"/>
                    <a:pt x="1368" y="14463"/>
                  </a:cubicBezTo>
                  <a:cubicBezTo>
                    <a:pt x="3102" y="17965"/>
                    <a:pt x="6672" y="20000"/>
                    <a:pt x="10341" y="20000"/>
                  </a:cubicBezTo>
                  <a:cubicBezTo>
                    <a:pt x="11842" y="20000"/>
                    <a:pt x="13343" y="19666"/>
                    <a:pt x="14777" y="18932"/>
                  </a:cubicBezTo>
                  <a:cubicBezTo>
                    <a:pt x="19714" y="16497"/>
                    <a:pt x="21716" y="10493"/>
                    <a:pt x="19281" y="5556"/>
                  </a:cubicBezTo>
                  <a:cubicBezTo>
                    <a:pt x="18080" y="3154"/>
                    <a:pt x="16045" y="1387"/>
                    <a:pt x="13510" y="519"/>
                  </a:cubicBezTo>
                  <a:cubicBezTo>
                    <a:pt x="12461" y="174"/>
                    <a:pt x="11383" y="0"/>
                    <a:pt x="10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549;p44">
              <a:extLst>
                <a:ext uri="{FF2B5EF4-FFF2-40B4-BE49-F238E27FC236}">
                  <a16:creationId xmlns:a16="http://schemas.microsoft.com/office/drawing/2014/main" id="{702B7D30-26CF-9E72-687A-617AA8CC7678}"/>
                </a:ext>
              </a:extLst>
            </p:cNvPr>
            <p:cNvSpPr/>
            <p:nvPr/>
          </p:nvSpPr>
          <p:spPr>
            <a:xfrm>
              <a:off x="5805088" y="4137754"/>
              <a:ext cx="151999" cy="185299"/>
            </a:xfrm>
            <a:custGeom>
              <a:avLst/>
              <a:gdLst/>
              <a:ahLst/>
              <a:cxnLst/>
              <a:rect l="l" t="t" r="r" b="b"/>
              <a:pathLst>
                <a:path w="8207" h="10005" extrusionOk="0">
                  <a:moveTo>
                    <a:pt x="1831" y="0"/>
                  </a:moveTo>
                  <a:cubicBezTo>
                    <a:pt x="1734" y="0"/>
                    <a:pt x="1635" y="10"/>
                    <a:pt x="1535" y="31"/>
                  </a:cubicBezTo>
                  <a:cubicBezTo>
                    <a:pt x="1335" y="64"/>
                    <a:pt x="1168" y="231"/>
                    <a:pt x="1202" y="464"/>
                  </a:cubicBezTo>
                  <a:lnTo>
                    <a:pt x="1302" y="1298"/>
                  </a:lnTo>
                  <a:cubicBezTo>
                    <a:pt x="1402" y="2432"/>
                    <a:pt x="935" y="3567"/>
                    <a:pt x="34" y="4234"/>
                  </a:cubicBezTo>
                  <a:cubicBezTo>
                    <a:pt x="67" y="4300"/>
                    <a:pt x="67" y="4367"/>
                    <a:pt x="67" y="4434"/>
                  </a:cubicBezTo>
                  <a:lnTo>
                    <a:pt x="1" y="9437"/>
                  </a:lnTo>
                  <a:cubicBezTo>
                    <a:pt x="101" y="9738"/>
                    <a:pt x="368" y="9938"/>
                    <a:pt x="701" y="9938"/>
                  </a:cubicBezTo>
                  <a:lnTo>
                    <a:pt x="6439" y="10005"/>
                  </a:lnTo>
                  <a:cubicBezTo>
                    <a:pt x="6739" y="10005"/>
                    <a:pt x="6972" y="9771"/>
                    <a:pt x="6972" y="9471"/>
                  </a:cubicBezTo>
                  <a:lnTo>
                    <a:pt x="6972" y="9271"/>
                  </a:lnTo>
                  <a:cubicBezTo>
                    <a:pt x="6972" y="9104"/>
                    <a:pt x="6872" y="8970"/>
                    <a:pt x="6706" y="8970"/>
                  </a:cubicBezTo>
                  <a:lnTo>
                    <a:pt x="6772" y="8970"/>
                  </a:lnTo>
                  <a:cubicBezTo>
                    <a:pt x="7139" y="8970"/>
                    <a:pt x="7406" y="8704"/>
                    <a:pt x="7406" y="8370"/>
                  </a:cubicBezTo>
                  <a:lnTo>
                    <a:pt x="7406" y="7903"/>
                  </a:lnTo>
                  <a:cubicBezTo>
                    <a:pt x="7406" y="7636"/>
                    <a:pt x="7173" y="7403"/>
                    <a:pt x="7173" y="7403"/>
                  </a:cubicBezTo>
                  <a:cubicBezTo>
                    <a:pt x="7506" y="7403"/>
                    <a:pt x="7806" y="7136"/>
                    <a:pt x="7806" y="6769"/>
                  </a:cubicBezTo>
                  <a:lnTo>
                    <a:pt x="7806" y="6135"/>
                  </a:lnTo>
                  <a:cubicBezTo>
                    <a:pt x="7806" y="5868"/>
                    <a:pt x="7439" y="5668"/>
                    <a:pt x="7439" y="5668"/>
                  </a:cubicBezTo>
                  <a:cubicBezTo>
                    <a:pt x="7873" y="5668"/>
                    <a:pt x="8207" y="5335"/>
                    <a:pt x="8207" y="4901"/>
                  </a:cubicBezTo>
                  <a:lnTo>
                    <a:pt x="8207" y="4634"/>
                  </a:lnTo>
                  <a:cubicBezTo>
                    <a:pt x="8207" y="4234"/>
                    <a:pt x="7873" y="3867"/>
                    <a:pt x="7473" y="3867"/>
                  </a:cubicBezTo>
                  <a:lnTo>
                    <a:pt x="3303" y="3833"/>
                  </a:lnTo>
                  <a:cubicBezTo>
                    <a:pt x="3570" y="3166"/>
                    <a:pt x="3637" y="2466"/>
                    <a:pt x="3437" y="1765"/>
                  </a:cubicBezTo>
                  <a:lnTo>
                    <a:pt x="3303" y="1165"/>
                  </a:lnTo>
                  <a:cubicBezTo>
                    <a:pt x="3128" y="493"/>
                    <a:pt x="2518" y="0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550;p44">
              <a:extLst>
                <a:ext uri="{FF2B5EF4-FFF2-40B4-BE49-F238E27FC236}">
                  <a16:creationId xmlns:a16="http://schemas.microsoft.com/office/drawing/2014/main" id="{6111C066-4A0B-F153-EBED-8AB1356B951C}"/>
                </a:ext>
              </a:extLst>
            </p:cNvPr>
            <p:cNvSpPr/>
            <p:nvPr/>
          </p:nvSpPr>
          <p:spPr>
            <a:xfrm>
              <a:off x="5800772" y="4133624"/>
              <a:ext cx="160019" cy="193134"/>
            </a:xfrm>
            <a:custGeom>
              <a:avLst/>
              <a:gdLst/>
              <a:ahLst/>
              <a:cxnLst/>
              <a:rect l="l" t="t" r="r" b="b"/>
              <a:pathLst>
                <a:path w="8640" h="10428" extrusionOk="0">
                  <a:moveTo>
                    <a:pt x="2003" y="406"/>
                  </a:moveTo>
                  <a:cubicBezTo>
                    <a:pt x="2626" y="406"/>
                    <a:pt x="3185" y="818"/>
                    <a:pt x="3336" y="1421"/>
                  </a:cubicBezTo>
                  <a:lnTo>
                    <a:pt x="3469" y="2022"/>
                  </a:lnTo>
                  <a:cubicBezTo>
                    <a:pt x="3636" y="2689"/>
                    <a:pt x="3603" y="3356"/>
                    <a:pt x="3336" y="3990"/>
                  </a:cubicBezTo>
                  <a:lnTo>
                    <a:pt x="3236" y="4257"/>
                  </a:lnTo>
                  <a:lnTo>
                    <a:pt x="7672" y="4290"/>
                  </a:lnTo>
                  <a:cubicBezTo>
                    <a:pt x="8006" y="4323"/>
                    <a:pt x="8239" y="4557"/>
                    <a:pt x="8239" y="4857"/>
                  </a:cubicBezTo>
                  <a:lnTo>
                    <a:pt x="8239" y="5124"/>
                  </a:lnTo>
                  <a:cubicBezTo>
                    <a:pt x="8239" y="5407"/>
                    <a:pt x="8032" y="5660"/>
                    <a:pt x="7728" y="5660"/>
                  </a:cubicBezTo>
                  <a:cubicBezTo>
                    <a:pt x="7710" y="5660"/>
                    <a:pt x="7691" y="5659"/>
                    <a:pt x="7672" y="5658"/>
                  </a:cubicBezTo>
                  <a:lnTo>
                    <a:pt x="6939" y="5658"/>
                  </a:lnTo>
                  <a:lnTo>
                    <a:pt x="7572" y="6058"/>
                  </a:lnTo>
                  <a:cubicBezTo>
                    <a:pt x="7672" y="6125"/>
                    <a:pt x="7839" y="6258"/>
                    <a:pt x="7839" y="6358"/>
                  </a:cubicBezTo>
                  <a:lnTo>
                    <a:pt x="7839" y="6992"/>
                  </a:lnTo>
                  <a:cubicBezTo>
                    <a:pt x="7839" y="7092"/>
                    <a:pt x="7772" y="7225"/>
                    <a:pt x="7706" y="7292"/>
                  </a:cubicBezTo>
                  <a:cubicBezTo>
                    <a:pt x="7606" y="7359"/>
                    <a:pt x="7506" y="7426"/>
                    <a:pt x="7406" y="7426"/>
                  </a:cubicBezTo>
                  <a:lnTo>
                    <a:pt x="6838" y="7392"/>
                  </a:lnTo>
                  <a:lnTo>
                    <a:pt x="6838" y="7392"/>
                  </a:lnTo>
                  <a:lnTo>
                    <a:pt x="7272" y="7792"/>
                  </a:lnTo>
                  <a:cubicBezTo>
                    <a:pt x="7305" y="7826"/>
                    <a:pt x="7439" y="7959"/>
                    <a:pt x="7439" y="8093"/>
                  </a:cubicBezTo>
                  <a:lnTo>
                    <a:pt x="7439" y="8560"/>
                  </a:lnTo>
                  <a:cubicBezTo>
                    <a:pt x="7439" y="8693"/>
                    <a:pt x="7372" y="8793"/>
                    <a:pt x="7305" y="8860"/>
                  </a:cubicBezTo>
                  <a:cubicBezTo>
                    <a:pt x="7239" y="8927"/>
                    <a:pt x="7105" y="8960"/>
                    <a:pt x="7005" y="8960"/>
                  </a:cubicBezTo>
                  <a:lnTo>
                    <a:pt x="6939" y="8960"/>
                  </a:lnTo>
                  <a:lnTo>
                    <a:pt x="6939" y="9394"/>
                  </a:lnTo>
                  <a:cubicBezTo>
                    <a:pt x="6972" y="9394"/>
                    <a:pt x="7005" y="9427"/>
                    <a:pt x="7005" y="9460"/>
                  </a:cubicBezTo>
                  <a:lnTo>
                    <a:pt x="7005" y="9694"/>
                  </a:lnTo>
                  <a:cubicBezTo>
                    <a:pt x="7005" y="9761"/>
                    <a:pt x="6972" y="9861"/>
                    <a:pt x="6905" y="9927"/>
                  </a:cubicBezTo>
                  <a:cubicBezTo>
                    <a:pt x="6856" y="9976"/>
                    <a:pt x="6808" y="10007"/>
                    <a:pt x="6746" y="10007"/>
                  </a:cubicBezTo>
                  <a:cubicBezTo>
                    <a:pt x="6723" y="10007"/>
                    <a:pt x="6699" y="10003"/>
                    <a:pt x="6672" y="9994"/>
                  </a:cubicBezTo>
                  <a:lnTo>
                    <a:pt x="934" y="9961"/>
                  </a:lnTo>
                  <a:cubicBezTo>
                    <a:pt x="734" y="9961"/>
                    <a:pt x="534" y="9827"/>
                    <a:pt x="467" y="9627"/>
                  </a:cubicBezTo>
                  <a:lnTo>
                    <a:pt x="501" y="4657"/>
                  </a:lnTo>
                  <a:cubicBezTo>
                    <a:pt x="501" y="4624"/>
                    <a:pt x="501" y="4590"/>
                    <a:pt x="501" y="4523"/>
                  </a:cubicBezTo>
                  <a:cubicBezTo>
                    <a:pt x="1401" y="3790"/>
                    <a:pt x="1835" y="2655"/>
                    <a:pt x="1735" y="1488"/>
                  </a:cubicBezTo>
                  <a:lnTo>
                    <a:pt x="1635" y="621"/>
                  </a:lnTo>
                  <a:cubicBezTo>
                    <a:pt x="1635" y="521"/>
                    <a:pt x="1701" y="454"/>
                    <a:pt x="1802" y="421"/>
                  </a:cubicBezTo>
                  <a:cubicBezTo>
                    <a:pt x="1869" y="411"/>
                    <a:pt x="1936" y="406"/>
                    <a:pt x="2003" y="406"/>
                  </a:cubicBezTo>
                  <a:close/>
                  <a:moveTo>
                    <a:pt x="1997" y="1"/>
                  </a:moveTo>
                  <a:cubicBezTo>
                    <a:pt x="1911" y="1"/>
                    <a:pt x="1823" y="7"/>
                    <a:pt x="1735" y="20"/>
                  </a:cubicBezTo>
                  <a:cubicBezTo>
                    <a:pt x="1401" y="87"/>
                    <a:pt x="1201" y="387"/>
                    <a:pt x="1234" y="687"/>
                  </a:cubicBezTo>
                  <a:lnTo>
                    <a:pt x="1301" y="1555"/>
                  </a:lnTo>
                  <a:cubicBezTo>
                    <a:pt x="1435" y="2622"/>
                    <a:pt x="968" y="3656"/>
                    <a:pt x="134" y="4290"/>
                  </a:cubicBezTo>
                  <a:lnTo>
                    <a:pt x="0" y="4390"/>
                  </a:lnTo>
                  <a:lnTo>
                    <a:pt x="67" y="4557"/>
                  </a:lnTo>
                  <a:cubicBezTo>
                    <a:pt x="67" y="4590"/>
                    <a:pt x="100" y="4624"/>
                    <a:pt x="100" y="4657"/>
                  </a:cubicBezTo>
                  <a:lnTo>
                    <a:pt x="34" y="9694"/>
                  </a:lnTo>
                  <a:lnTo>
                    <a:pt x="34" y="9727"/>
                  </a:lnTo>
                  <a:cubicBezTo>
                    <a:pt x="167" y="10094"/>
                    <a:pt x="534" y="10361"/>
                    <a:pt x="934" y="10361"/>
                  </a:cubicBezTo>
                  <a:lnTo>
                    <a:pt x="6672" y="10428"/>
                  </a:lnTo>
                  <a:cubicBezTo>
                    <a:pt x="6872" y="10428"/>
                    <a:pt x="7072" y="10361"/>
                    <a:pt x="7172" y="10228"/>
                  </a:cubicBezTo>
                  <a:cubicBezTo>
                    <a:pt x="7339" y="10094"/>
                    <a:pt x="7406" y="9894"/>
                    <a:pt x="7406" y="9694"/>
                  </a:cubicBezTo>
                  <a:lnTo>
                    <a:pt x="7406" y="9494"/>
                  </a:lnTo>
                  <a:cubicBezTo>
                    <a:pt x="7406" y="9427"/>
                    <a:pt x="7406" y="9360"/>
                    <a:pt x="7372" y="9294"/>
                  </a:cubicBezTo>
                  <a:cubicBezTo>
                    <a:pt x="7472" y="9260"/>
                    <a:pt x="7539" y="9227"/>
                    <a:pt x="7572" y="9160"/>
                  </a:cubicBezTo>
                  <a:cubicBezTo>
                    <a:pt x="7739" y="8993"/>
                    <a:pt x="7839" y="8793"/>
                    <a:pt x="7839" y="8593"/>
                  </a:cubicBezTo>
                  <a:lnTo>
                    <a:pt x="7839" y="8126"/>
                  </a:lnTo>
                  <a:cubicBezTo>
                    <a:pt x="7839" y="7993"/>
                    <a:pt x="7806" y="7859"/>
                    <a:pt x="7739" y="7759"/>
                  </a:cubicBezTo>
                  <a:cubicBezTo>
                    <a:pt x="7839" y="7726"/>
                    <a:pt x="7906" y="7659"/>
                    <a:pt x="7973" y="7592"/>
                  </a:cubicBezTo>
                  <a:cubicBezTo>
                    <a:pt x="8139" y="7426"/>
                    <a:pt x="8239" y="7225"/>
                    <a:pt x="8239" y="6992"/>
                  </a:cubicBezTo>
                  <a:lnTo>
                    <a:pt x="8239" y="6358"/>
                  </a:lnTo>
                  <a:cubicBezTo>
                    <a:pt x="8239" y="6225"/>
                    <a:pt x="8173" y="6091"/>
                    <a:pt x="8106" y="5991"/>
                  </a:cubicBezTo>
                  <a:cubicBezTo>
                    <a:pt x="8406" y="5824"/>
                    <a:pt x="8640" y="5524"/>
                    <a:pt x="8640" y="5124"/>
                  </a:cubicBezTo>
                  <a:lnTo>
                    <a:pt x="8640" y="4857"/>
                  </a:lnTo>
                  <a:cubicBezTo>
                    <a:pt x="8640" y="4323"/>
                    <a:pt x="8206" y="3890"/>
                    <a:pt x="7672" y="3890"/>
                  </a:cubicBezTo>
                  <a:lnTo>
                    <a:pt x="3836" y="3856"/>
                  </a:lnTo>
                  <a:cubicBezTo>
                    <a:pt x="4003" y="3223"/>
                    <a:pt x="4036" y="2589"/>
                    <a:pt x="3870" y="1955"/>
                  </a:cubicBezTo>
                  <a:lnTo>
                    <a:pt x="3736" y="1355"/>
                  </a:lnTo>
                  <a:cubicBezTo>
                    <a:pt x="3526" y="542"/>
                    <a:pt x="2799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551;p44">
              <a:extLst>
                <a:ext uri="{FF2B5EF4-FFF2-40B4-BE49-F238E27FC236}">
                  <a16:creationId xmlns:a16="http://schemas.microsoft.com/office/drawing/2014/main" id="{9283E76A-30E2-9405-D5DC-2E68C1A580AB}"/>
                </a:ext>
              </a:extLst>
            </p:cNvPr>
            <p:cNvSpPr/>
            <p:nvPr/>
          </p:nvSpPr>
          <p:spPr>
            <a:xfrm>
              <a:off x="5740839" y="4211208"/>
              <a:ext cx="65508" cy="110606"/>
            </a:xfrm>
            <a:custGeom>
              <a:avLst/>
              <a:gdLst/>
              <a:ahLst/>
              <a:cxnLst/>
              <a:rect l="l" t="t" r="r" b="b"/>
              <a:pathLst>
                <a:path w="3537" h="5972" extrusionOk="0">
                  <a:moveTo>
                    <a:pt x="501" y="1"/>
                  </a:moveTo>
                  <a:cubicBezTo>
                    <a:pt x="267" y="1"/>
                    <a:pt x="67" y="201"/>
                    <a:pt x="67" y="435"/>
                  </a:cubicBezTo>
                  <a:lnTo>
                    <a:pt x="1" y="5471"/>
                  </a:lnTo>
                  <a:cubicBezTo>
                    <a:pt x="1" y="5738"/>
                    <a:pt x="201" y="5938"/>
                    <a:pt x="468" y="5938"/>
                  </a:cubicBezTo>
                  <a:lnTo>
                    <a:pt x="3036" y="5972"/>
                  </a:lnTo>
                  <a:cubicBezTo>
                    <a:pt x="3270" y="5972"/>
                    <a:pt x="3470" y="5772"/>
                    <a:pt x="3470" y="5505"/>
                  </a:cubicBezTo>
                  <a:lnTo>
                    <a:pt x="3470" y="5471"/>
                  </a:lnTo>
                  <a:lnTo>
                    <a:pt x="3536" y="468"/>
                  </a:lnTo>
                  <a:cubicBezTo>
                    <a:pt x="3536" y="401"/>
                    <a:pt x="3503" y="334"/>
                    <a:pt x="3503" y="268"/>
                  </a:cubicBezTo>
                  <a:cubicBezTo>
                    <a:pt x="3403" y="134"/>
                    <a:pt x="3270" y="1"/>
                    <a:pt x="30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552;p44">
              <a:extLst>
                <a:ext uri="{FF2B5EF4-FFF2-40B4-BE49-F238E27FC236}">
                  <a16:creationId xmlns:a16="http://schemas.microsoft.com/office/drawing/2014/main" id="{1613007D-AFAD-CB80-5AEB-85ABEEFD117C}"/>
                </a:ext>
              </a:extLst>
            </p:cNvPr>
            <p:cNvSpPr/>
            <p:nvPr/>
          </p:nvSpPr>
          <p:spPr>
            <a:xfrm>
              <a:off x="5737135" y="4207503"/>
              <a:ext cx="72916" cy="118014"/>
            </a:xfrm>
            <a:custGeom>
              <a:avLst/>
              <a:gdLst/>
              <a:ahLst/>
              <a:cxnLst/>
              <a:rect l="l" t="t" r="r" b="b"/>
              <a:pathLst>
                <a:path w="3937" h="6372" extrusionOk="0">
                  <a:moveTo>
                    <a:pt x="701" y="401"/>
                  </a:moveTo>
                  <a:lnTo>
                    <a:pt x="3269" y="434"/>
                  </a:lnTo>
                  <a:cubicBezTo>
                    <a:pt x="3370" y="434"/>
                    <a:pt x="3470" y="468"/>
                    <a:pt x="3503" y="568"/>
                  </a:cubicBezTo>
                  <a:cubicBezTo>
                    <a:pt x="3503" y="601"/>
                    <a:pt x="3536" y="635"/>
                    <a:pt x="3536" y="668"/>
                  </a:cubicBezTo>
                  <a:lnTo>
                    <a:pt x="3470" y="5705"/>
                  </a:lnTo>
                  <a:cubicBezTo>
                    <a:pt x="3470" y="5772"/>
                    <a:pt x="3436" y="5838"/>
                    <a:pt x="3403" y="5872"/>
                  </a:cubicBezTo>
                  <a:cubicBezTo>
                    <a:pt x="3336" y="5938"/>
                    <a:pt x="3303" y="5972"/>
                    <a:pt x="3236" y="5972"/>
                  </a:cubicBezTo>
                  <a:lnTo>
                    <a:pt x="634" y="5938"/>
                  </a:lnTo>
                  <a:cubicBezTo>
                    <a:pt x="601" y="5938"/>
                    <a:pt x="534" y="5905"/>
                    <a:pt x="467" y="5872"/>
                  </a:cubicBezTo>
                  <a:cubicBezTo>
                    <a:pt x="434" y="5805"/>
                    <a:pt x="401" y="5738"/>
                    <a:pt x="401" y="5671"/>
                  </a:cubicBezTo>
                  <a:lnTo>
                    <a:pt x="467" y="635"/>
                  </a:lnTo>
                  <a:cubicBezTo>
                    <a:pt x="467" y="501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534" y="1"/>
                    <a:pt x="367" y="34"/>
                    <a:pt x="234" y="168"/>
                  </a:cubicBezTo>
                  <a:cubicBezTo>
                    <a:pt x="101" y="301"/>
                    <a:pt x="34" y="468"/>
                    <a:pt x="34" y="635"/>
                  </a:cubicBezTo>
                  <a:lnTo>
                    <a:pt x="0" y="5671"/>
                  </a:lnTo>
                  <a:cubicBezTo>
                    <a:pt x="0" y="6038"/>
                    <a:pt x="267" y="6339"/>
                    <a:pt x="634" y="6339"/>
                  </a:cubicBezTo>
                  <a:lnTo>
                    <a:pt x="3236" y="6372"/>
                  </a:lnTo>
                  <a:cubicBezTo>
                    <a:pt x="3403" y="6372"/>
                    <a:pt x="3570" y="6305"/>
                    <a:pt x="3703" y="6205"/>
                  </a:cubicBezTo>
                  <a:cubicBezTo>
                    <a:pt x="3837" y="6072"/>
                    <a:pt x="3903" y="5905"/>
                    <a:pt x="3903" y="5671"/>
                  </a:cubicBezTo>
                  <a:lnTo>
                    <a:pt x="3937" y="668"/>
                  </a:lnTo>
                  <a:cubicBezTo>
                    <a:pt x="3937" y="568"/>
                    <a:pt x="3903" y="501"/>
                    <a:pt x="3870" y="401"/>
                  </a:cubicBezTo>
                  <a:cubicBezTo>
                    <a:pt x="3770" y="168"/>
                    <a:pt x="3536" y="1"/>
                    <a:pt x="3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553;p44">
              <a:extLst>
                <a:ext uri="{FF2B5EF4-FFF2-40B4-BE49-F238E27FC236}">
                  <a16:creationId xmlns:a16="http://schemas.microsoft.com/office/drawing/2014/main" id="{E171E212-3153-3AA2-6789-92EDDB7A0AD1}"/>
                </a:ext>
              </a:extLst>
            </p:cNvPr>
            <p:cNvSpPr/>
            <p:nvPr/>
          </p:nvSpPr>
          <p:spPr>
            <a:xfrm>
              <a:off x="5769269" y="4223579"/>
              <a:ext cx="17928" cy="17317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500" y="0"/>
                  </a:moveTo>
                  <a:cubicBezTo>
                    <a:pt x="234" y="0"/>
                    <a:pt x="0" y="200"/>
                    <a:pt x="0" y="467"/>
                  </a:cubicBezTo>
                  <a:cubicBezTo>
                    <a:pt x="0" y="734"/>
                    <a:pt x="234" y="934"/>
                    <a:pt x="500" y="934"/>
                  </a:cubicBezTo>
                  <a:cubicBezTo>
                    <a:pt x="734" y="934"/>
                    <a:pt x="967" y="734"/>
                    <a:pt x="967" y="467"/>
                  </a:cubicBezTo>
                  <a:cubicBezTo>
                    <a:pt x="967" y="200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554;p44">
              <a:extLst>
                <a:ext uri="{FF2B5EF4-FFF2-40B4-BE49-F238E27FC236}">
                  <a16:creationId xmlns:a16="http://schemas.microsoft.com/office/drawing/2014/main" id="{C4A7D91C-4556-FA5C-7CF8-A6F33D49627C}"/>
                </a:ext>
              </a:extLst>
            </p:cNvPr>
            <p:cNvSpPr/>
            <p:nvPr/>
          </p:nvSpPr>
          <p:spPr>
            <a:xfrm>
              <a:off x="5765546" y="4219245"/>
              <a:ext cx="25355" cy="2535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1" y="434"/>
                  </a:moveTo>
                  <a:cubicBezTo>
                    <a:pt x="835" y="434"/>
                    <a:pt x="968" y="568"/>
                    <a:pt x="968" y="701"/>
                  </a:cubicBezTo>
                  <a:cubicBezTo>
                    <a:pt x="968" y="834"/>
                    <a:pt x="835" y="968"/>
                    <a:pt x="701" y="968"/>
                  </a:cubicBezTo>
                  <a:cubicBezTo>
                    <a:pt x="535" y="968"/>
                    <a:pt x="435" y="834"/>
                    <a:pt x="435" y="701"/>
                  </a:cubicBezTo>
                  <a:cubicBezTo>
                    <a:pt x="435" y="534"/>
                    <a:pt x="535" y="434"/>
                    <a:pt x="701" y="434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cubicBezTo>
                    <a:pt x="1" y="1068"/>
                    <a:pt x="301" y="1368"/>
                    <a:pt x="668" y="1368"/>
                  </a:cubicBezTo>
                  <a:lnTo>
                    <a:pt x="701" y="1368"/>
                  </a:lnTo>
                  <a:cubicBezTo>
                    <a:pt x="1068" y="1368"/>
                    <a:pt x="1369" y="1068"/>
                    <a:pt x="1369" y="701"/>
                  </a:cubicBezTo>
                  <a:cubicBezTo>
                    <a:pt x="1369" y="334"/>
                    <a:pt x="1068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555;p44">
              <a:extLst>
                <a:ext uri="{FF2B5EF4-FFF2-40B4-BE49-F238E27FC236}">
                  <a16:creationId xmlns:a16="http://schemas.microsoft.com/office/drawing/2014/main" id="{2C71B34C-8524-96D0-1AA5-D343EBB4804F}"/>
                </a:ext>
              </a:extLst>
            </p:cNvPr>
            <p:cNvSpPr/>
            <p:nvPr/>
          </p:nvSpPr>
          <p:spPr>
            <a:xfrm>
              <a:off x="5905785" y="4303885"/>
              <a:ext cx="24114" cy="19"/>
            </a:xfrm>
            <a:custGeom>
              <a:avLst/>
              <a:gdLst/>
              <a:ahLst/>
              <a:cxnLst/>
              <a:rect l="l" t="t" r="r" b="b"/>
              <a:pathLst>
                <a:path w="1302" h="1" extrusionOk="0">
                  <a:moveTo>
                    <a:pt x="1" y="0"/>
                  </a:moveTo>
                  <a:lnTo>
                    <a:pt x="130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556;p44">
              <a:extLst>
                <a:ext uri="{FF2B5EF4-FFF2-40B4-BE49-F238E27FC236}">
                  <a16:creationId xmlns:a16="http://schemas.microsoft.com/office/drawing/2014/main" id="{797418F2-8C61-757D-0325-8A76E3083286}"/>
                </a:ext>
              </a:extLst>
            </p:cNvPr>
            <p:cNvSpPr/>
            <p:nvPr/>
          </p:nvSpPr>
          <p:spPr>
            <a:xfrm>
              <a:off x="5905785" y="4299551"/>
              <a:ext cx="24114" cy="8056"/>
            </a:xfrm>
            <a:custGeom>
              <a:avLst/>
              <a:gdLst/>
              <a:ahLst/>
              <a:cxnLst/>
              <a:rect l="l" t="t" r="r" b="b"/>
              <a:pathLst>
                <a:path w="1302" h="435" extrusionOk="0">
                  <a:moveTo>
                    <a:pt x="1" y="1"/>
                  </a:moveTo>
                  <a:lnTo>
                    <a:pt x="1" y="435"/>
                  </a:lnTo>
                  <a:lnTo>
                    <a:pt x="1302" y="435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557;p44">
              <a:extLst>
                <a:ext uri="{FF2B5EF4-FFF2-40B4-BE49-F238E27FC236}">
                  <a16:creationId xmlns:a16="http://schemas.microsoft.com/office/drawing/2014/main" id="{DD00C77C-140B-7C11-F801-4BD365328BA0}"/>
                </a:ext>
              </a:extLst>
            </p:cNvPr>
            <p:cNvSpPr/>
            <p:nvPr/>
          </p:nvSpPr>
          <p:spPr>
            <a:xfrm>
              <a:off x="5913211" y="4274845"/>
              <a:ext cx="24114" cy="19"/>
            </a:xfrm>
            <a:custGeom>
              <a:avLst/>
              <a:gdLst/>
              <a:ahLst/>
              <a:cxnLst/>
              <a:rect l="l" t="t" r="r" b="b"/>
              <a:pathLst>
                <a:path w="1302" h="1" extrusionOk="0">
                  <a:moveTo>
                    <a:pt x="0" y="1"/>
                  </a:moveTo>
                  <a:lnTo>
                    <a:pt x="130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558;p44">
              <a:extLst>
                <a:ext uri="{FF2B5EF4-FFF2-40B4-BE49-F238E27FC236}">
                  <a16:creationId xmlns:a16="http://schemas.microsoft.com/office/drawing/2014/main" id="{3588A72C-E75E-7EE9-C693-D73879455CA9}"/>
                </a:ext>
              </a:extLst>
            </p:cNvPr>
            <p:cNvSpPr/>
            <p:nvPr/>
          </p:nvSpPr>
          <p:spPr>
            <a:xfrm>
              <a:off x="5913211" y="4271140"/>
              <a:ext cx="24114" cy="7427"/>
            </a:xfrm>
            <a:custGeom>
              <a:avLst/>
              <a:gdLst/>
              <a:ahLst/>
              <a:cxnLst/>
              <a:rect l="l" t="t" r="r" b="b"/>
              <a:pathLst>
                <a:path w="1302" h="401" extrusionOk="0">
                  <a:moveTo>
                    <a:pt x="0" y="1"/>
                  </a:moveTo>
                  <a:lnTo>
                    <a:pt x="0" y="401"/>
                  </a:lnTo>
                  <a:lnTo>
                    <a:pt x="1301" y="401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559;p44">
              <a:extLst>
                <a:ext uri="{FF2B5EF4-FFF2-40B4-BE49-F238E27FC236}">
                  <a16:creationId xmlns:a16="http://schemas.microsoft.com/office/drawing/2014/main" id="{867A4D2B-83B1-6A9C-EEE6-9E1A96103B0F}"/>
                </a:ext>
              </a:extLst>
            </p:cNvPr>
            <p:cNvSpPr/>
            <p:nvPr/>
          </p:nvSpPr>
          <p:spPr>
            <a:xfrm>
              <a:off x="5918768" y="4242100"/>
              <a:ext cx="24114" cy="19"/>
            </a:xfrm>
            <a:custGeom>
              <a:avLst/>
              <a:gdLst/>
              <a:ahLst/>
              <a:cxnLst/>
              <a:rect l="l" t="t" r="r" b="b"/>
              <a:pathLst>
                <a:path w="1302" h="1" extrusionOk="0">
                  <a:moveTo>
                    <a:pt x="0" y="1"/>
                  </a:moveTo>
                  <a:lnTo>
                    <a:pt x="130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560;p44">
              <a:extLst>
                <a:ext uri="{FF2B5EF4-FFF2-40B4-BE49-F238E27FC236}">
                  <a16:creationId xmlns:a16="http://schemas.microsoft.com/office/drawing/2014/main" id="{C97FE430-B661-871E-88F6-1105D3A100C7}"/>
                </a:ext>
              </a:extLst>
            </p:cNvPr>
            <p:cNvSpPr/>
            <p:nvPr/>
          </p:nvSpPr>
          <p:spPr>
            <a:xfrm>
              <a:off x="5918768" y="4238396"/>
              <a:ext cx="24114" cy="7427"/>
            </a:xfrm>
            <a:custGeom>
              <a:avLst/>
              <a:gdLst/>
              <a:ahLst/>
              <a:cxnLst/>
              <a:rect l="l" t="t" r="r" b="b"/>
              <a:pathLst>
                <a:path w="1302" h="401" extrusionOk="0">
                  <a:moveTo>
                    <a:pt x="0" y="1"/>
                  </a:moveTo>
                  <a:lnTo>
                    <a:pt x="0" y="401"/>
                  </a:lnTo>
                  <a:lnTo>
                    <a:pt x="1301" y="401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561;p44">
              <a:extLst>
                <a:ext uri="{FF2B5EF4-FFF2-40B4-BE49-F238E27FC236}">
                  <a16:creationId xmlns:a16="http://schemas.microsoft.com/office/drawing/2014/main" id="{43E74AB9-30CD-6D54-95E1-E2321A0931F0}"/>
                </a:ext>
              </a:extLst>
            </p:cNvPr>
            <p:cNvSpPr/>
            <p:nvPr/>
          </p:nvSpPr>
          <p:spPr>
            <a:xfrm>
              <a:off x="5157030" y="3337642"/>
              <a:ext cx="730863" cy="647483"/>
            </a:xfrm>
            <a:custGeom>
              <a:avLst/>
              <a:gdLst/>
              <a:ahLst/>
              <a:cxnLst/>
              <a:rect l="l" t="t" r="r" b="b"/>
              <a:pathLst>
                <a:path w="39462" h="34960" extrusionOk="0">
                  <a:moveTo>
                    <a:pt x="567" y="1"/>
                  </a:moveTo>
                  <a:cubicBezTo>
                    <a:pt x="267" y="1"/>
                    <a:pt x="0" y="268"/>
                    <a:pt x="0" y="568"/>
                  </a:cubicBezTo>
                  <a:lnTo>
                    <a:pt x="0" y="34392"/>
                  </a:lnTo>
                  <a:cubicBezTo>
                    <a:pt x="0" y="34692"/>
                    <a:pt x="234" y="34959"/>
                    <a:pt x="534" y="34959"/>
                  </a:cubicBezTo>
                  <a:lnTo>
                    <a:pt x="38895" y="34959"/>
                  </a:lnTo>
                  <a:cubicBezTo>
                    <a:pt x="39195" y="34959"/>
                    <a:pt x="39428" y="34726"/>
                    <a:pt x="39428" y="34425"/>
                  </a:cubicBezTo>
                  <a:lnTo>
                    <a:pt x="39462" y="568"/>
                  </a:lnTo>
                  <a:cubicBezTo>
                    <a:pt x="39462" y="268"/>
                    <a:pt x="39228" y="34"/>
                    <a:pt x="38895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562;p44">
              <a:extLst>
                <a:ext uri="{FF2B5EF4-FFF2-40B4-BE49-F238E27FC236}">
                  <a16:creationId xmlns:a16="http://schemas.microsoft.com/office/drawing/2014/main" id="{75DA24F7-D7CE-590C-09AE-3592C3A24549}"/>
                </a:ext>
              </a:extLst>
            </p:cNvPr>
            <p:cNvSpPr/>
            <p:nvPr/>
          </p:nvSpPr>
          <p:spPr>
            <a:xfrm>
              <a:off x="5137861" y="3320344"/>
              <a:ext cx="730882" cy="647483"/>
            </a:xfrm>
            <a:custGeom>
              <a:avLst/>
              <a:gdLst/>
              <a:ahLst/>
              <a:cxnLst/>
              <a:rect l="l" t="t" r="r" b="b"/>
              <a:pathLst>
                <a:path w="39463" h="34960" extrusionOk="0">
                  <a:moveTo>
                    <a:pt x="568" y="1"/>
                  </a:moveTo>
                  <a:cubicBezTo>
                    <a:pt x="268" y="1"/>
                    <a:pt x="34" y="234"/>
                    <a:pt x="34" y="568"/>
                  </a:cubicBezTo>
                  <a:lnTo>
                    <a:pt x="1" y="34392"/>
                  </a:lnTo>
                  <a:cubicBezTo>
                    <a:pt x="1" y="34692"/>
                    <a:pt x="234" y="34926"/>
                    <a:pt x="568" y="34926"/>
                  </a:cubicBezTo>
                  <a:lnTo>
                    <a:pt x="38895" y="34959"/>
                  </a:lnTo>
                  <a:cubicBezTo>
                    <a:pt x="39196" y="34959"/>
                    <a:pt x="39463" y="34692"/>
                    <a:pt x="39463" y="34392"/>
                  </a:cubicBezTo>
                  <a:lnTo>
                    <a:pt x="39463" y="568"/>
                  </a:lnTo>
                  <a:cubicBezTo>
                    <a:pt x="39463" y="268"/>
                    <a:pt x="39229" y="34"/>
                    <a:pt x="38929" y="34"/>
                  </a:cubicBez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563;p44">
              <a:extLst>
                <a:ext uri="{FF2B5EF4-FFF2-40B4-BE49-F238E27FC236}">
                  <a16:creationId xmlns:a16="http://schemas.microsoft.com/office/drawing/2014/main" id="{A67EB105-BCD1-88BB-90ED-CB8395A62A75}"/>
                </a:ext>
              </a:extLst>
            </p:cNvPr>
            <p:cNvSpPr/>
            <p:nvPr/>
          </p:nvSpPr>
          <p:spPr>
            <a:xfrm>
              <a:off x="5134157" y="3316640"/>
              <a:ext cx="738920" cy="654891"/>
            </a:xfrm>
            <a:custGeom>
              <a:avLst/>
              <a:gdLst/>
              <a:ahLst/>
              <a:cxnLst/>
              <a:rect l="l" t="t" r="r" b="b"/>
              <a:pathLst>
                <a:path w="39897" h="35360" extrusionOk="0">
                  <a:moveTo>
                    <a:pt x="39129" y="434"/>
                  </a:moveTo>
                  <a:cubicBezTo>
                    <a:pt x="39229" y="434"/>
                    <a:pt x="39296" y="468"/>
                    <a:pt x="39362" y="534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396" y="34792"/>
                    <a:pt x="39362" y="34859"/>
                  </a:cubicBezTo>
                  <a:cubicBezTo>
                    <a:pt x="39296" y="34926"/>
                    <a:pt x="39196" y="34959"/>
                    <a:pt x="39095" y="34959"/>
                  </a:cubicBezTo>
                  <a:lnTo>
                    <a:pt x="768" y="34926"/>
                  </a:lnTo>
                  <a:cubicBezTo>
                    <a:pt x="568" y="34926"/>
                    <a:pt x="401" y="34792"/>
                    <a:pt x="401" y="34592"/>
                  </a:cubicBezTo>
                  <a:lnTo>
                    <a:pt x="434" y="768"/>
                  </a:lnTo>
                  <a:cubicBezTo>
                    <a:pt x="434" y="568"/>
                    <a:pt x="601" y="434"/>
                    <a:pt x="768" y="434"/>
                  </a:cubicBezTo>
                  <a:close/>
                  <a:moveTo>
                    <a:pt x="768" y="1"/>
                  </a:moveTo>
                  <a:cubicBezTo>
                    <a:pt x="368" y="1"/>
                    <a:pt x="1" y="334"/>
                    <a:pt x="1" y="768"/>
                  </a:cubicBezTo>
                  <a:lnTo>
                    <a:pt x="1" y="34592"/>
                  </a:lnTo>
                  <a:cubicBezTo>
                    <a:pt x="1" y="34992"/>
                    <a:pt x="334" y="35359"/>
                    <a:pt x="768" y="35359"/>
                  </a:cubicBezTo>
                  <a:lnTo>
                    <a:pt x="39095" y="35359"/>
                  </a:lnTo>
                  <a:cubicBezTo>
                    <a:pt x="39296" y="35359"/>
                    <a:pt x="39496" y="35293"/>
                    <a:pt x="39629" y="35126"/>
                  </a:cubicBezTo>
                  <a:cubicBezTo>
                    <a:pt x="39796" y="34992"/>
                    <a:pt x="39863" y="34792"/>
                    <a:pt x="39863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3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564;p44">
              <a:extLst>
                <a:ext uri="{FF2B5EF4-FFF2-40B4-BE49-F238E27FC236}">
                  <a16:creationId xmlns:a16="http://schemas.microsoft.com/office/drawing/2014/main" id="{6A40C6A8-BDF6-451A-FA85-BE68D824223A}"/>
                </a:ext>
              </a:extLst>
            </p:cNvPr>
            <p:cNvSpPr/>
            <p:nvPr/>
          </p:nvSpPr>
          <p:spPr>
            <a:xfrm>
              <a:off x="5138491" y="3320344"/>
              <a:ext cx="730252" cy="64267"/>
            </a:xfrm>
            <a:custGeom>
              <a:avLst/>
              <a:gdLst/>
              <a:ahLst/>
              <a:cxnLst/>
              <a:rect l="l" t="t" r="r" b="b"/>
              <a:pathLst>
                <a:path w="39429" h="3470" extrusionOk="0">
                  <a:moveTo>
                    <a:pt x="39429" y="3470"/>
                  </a:moveTo>
                  <a:lnTo>
                    <a:pt x="0" y="3470"/>
                  </a:lnTo>
                  <a:lnTo>
                    <a:pt x="0" y="568"/>
                  </a:lnTo>
                  <a:cubicBezTo>
                    <a:pt x="0" y="234"/>
                    <a:pt x="234" y="1"/>
                    <a:pt x="534" y="1"/>
                  </a:cubicBezTo>
                  <a:lnTo>
                    <a:pt x="38895" y="34"/>
                  </a:lnTo>
                  <a:cubicBezTo>
                    <a:pt x="39195" y="34"/>
                    <a:pt x="39429" y="268"/>
                    <a:pt x="39429" y="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565;p44">
              <a:extLst>
                <a:ext uri="{FF2B5EF4-FFF2-40B4-BE49-F238E27FC236}">
                  <a16:creationId xmlns:a16="http://schemas.microsoft.com/office/drawing/2014/main" id="{4EDF2F40-DA5F-092D-6251-15DAEB6D8F10}"/>
                </a:ext>
              </a:extLst>
            </p:cNvPr>
            <p:cNvSpPr/>
            <p:nvPr/>
          </p:nvSpPr>
          <p:spPr>
            <a:xfrm>
              <a:off x="5134157" y="3316640"/>
              <a:ext cx="738920" cy="71694"/>
            </a:xfrm>
            <a:custGeom>
              <a:avLst/>
              <a:gdLst/>
              <a:ahLst/>
              <a:cxnLst/>
              <a:rect l="l" t="t" r="r" b="b"/>
              <a:pathLst>
                <a:path w="39897" h="3871" extrusionOk="0">
                  <a:moveTo>
                    <a:pt x="768" y="401"/>
                  </a:moveTo>
                  <a:lnTo>
                    <a:pt x="39129" y="434"/>
                  </a:lnTo>
                  <a:cubicBezTo>
                    <a:pt x="39196" y="434"/>
                    <a:pt x="39296" y="468"/>
                    <a:pt x="39362" y="534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6"/>
                  </a:lnTo>
                  <a:lnTo>
                    <a:pt x="434" y="768"/>
                  </a:lnTo>
                  <a:cubicBezTo>
                    <a:pt x="434" y="568"/>
                    <a:pt x="568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1" y="334"/>
                    <a:pt x="1" y="768"/>
                  </a:cubicBezTo>
                  <a:lnTo>
                    <a:pt x="1" y="3670"/>
                  </a:lnTo>
                  <a:cubicBezTo>
                    <a:pt x="1" y="3703"/>
                    <a:pt x="34" y="3770"/>
                    <a:pt x="68" y="3803"/>
                  </a:cubicBezTo>
                  <a:cubicBezTo>
                    <a:pt x="101" y="3837"/>
                    <a:pt x="168" y="3870"/>
                    <a:pt x="234" y="3870"/>
                  </a:cubicBezTo>
                  <a:lnTo>
                    <a:pt x="39663" y="3870"/>
                  </a:lnTo>
                  <a:cubicBezTo>
                    <a:pt x="39796" y="3870"/>
                    <a:pt x="39863" y="3770"/>
                    <a:pt x="39863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3" y="234"/>
                  </a:cubicBezTo>
                  <a:cubicBezTo>
                    <a:pt x="39529" y="101"/>
                    <a:pt x="39329" y="34"/>
                    <a:pt x="39129" y="34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566;p44">
              <a:extLst>
                <a:ext uri="{FF2B5EF4-FFF2-40B4-BE49-F238E27FC236}">
                  <a16:creationId xmlns:a16="http://schemas.microsoft.com/office/drawing/2014/main" id="{304463A6-4AAF-C580-E11B-34243AFB018C}"/>
                </a:ext>
              </a:extLst>
            </p:cNvPr>
            <p:cNvSpPr/>
            <p:nvPr/>
          </p:nvSpPr>
          <p:spPr>
            <a:xfrm>
              <a:off x="5733431" y="3340124"/>
              <a:ext cx="25966" cy="25966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34" y="400"/>
                    <a:pt x="968" y="534"/>
                    <a:pt x="968" y="701"/>
                  </a:cubicBezTo>
                  <a:cubicBezTo>
                    <a:pt x="968" y="834"/>
                    <a:pt x="834" y="968"/>
                    <a:pt x="701" y="968"/>
                  </a:cubicBezTo>
                  <a:cubicBezTo>
                    <a:pt x="534" y="968"/>
                    <a:pt x="401" y="834"/>
                    <a:pt x="401" y="701"/>
                  </a:cubicBezTo>
                  <a:cubicBezTo>
                    <a:pt x="401" y="534"/>
                    <a:pt x="534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01" y="0"/>
                    <a:pt x="0" y="300"/>
                    <a:pt x="0" y="701"/>
                  </a:cubicBezTo>
                  <a:cubicBezTo>
                    <a:pt x="0" y="1068"/>
                    <a:pt x="301" y="1401"/>
                    <a:pt x="701" y="1401"/>
                  </a:cubicBezTo>
                  <a:cubicBezTo>
                    <a:pt x="1068" y="1401"/>
                    <a:pt x="1401" y="1068"/>
                    <a:pt x="1401" y="701"/>
                  </a:cubicBezTo>
                  <a:cubicBezTo>
                    <a:pt x="1401" y="300"/>
                    <a:pt x="1068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567;p44">
              <a:extLst>
                <a:ext uri="{FF2B5EF4-FFF2-40B4-BE49-F238E27FC236}">
                  <a16:creationId xmlns:a16="http://schemas.microsoft.com/office/drawing/2014/main" id="{4729167B-2DC1-A7A5-F273-348D5BA3068A}"/>
                </a:ext>
              </a:extLst>
            </p:cNvPr>
            <p:cNvSpPr/>
            <p:nvPr/>
          </p:nvSpPr>
          <p:spPr>
            <a:xfrm>
              <a:off x="5776047" y="3340124"/>
              <a:ext cx="25966" cy="25966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35" y="400"/>
                    <a:pt x="968" y="534"/>
                    <a:pt x="968" y="701"/>
                  </a:cubicBezTo>
                  <a:cubicBezTo>
                    <a:pt x="968" y="834"/>
                    <a:pt x="868" y="968"/>
                    <a:pt x="701" y="968"/>
                  </a:cubicBezTo>
                  <a:cubicBezTo>
                    <a:pt x="535" y="968"/>
                    <a:pt x="401" y="834"/>
                    <a:pt x="401" y="701"/>
                  </a:cubicBezTo>
                  <a:cubicBezTo>
                    <a:pt x="401" y="534"/>
                    <a:pt x="535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01" y="0"/>
                    <a:pt x="1" y="300"/>
                    <a:pt x="1" y="701"/>
                  </a:cubicBezTo>
                  <a:cubicBezTo>
                    <a:pt x="1" y="1068"/>
                    <a:pt x="301" y="1401"/>
                    <a:pt x="701" y="1401"/>
                  </a:cubicBezTo>
                  <a:cubicBezTo>
                    <a:pt x="1068" y="1401"/>
                    <a:pt x="1402" y="1068"/>
                    <a:pt x="1402" y="701"/>
                  </a:cubicBezTo>
                  <a:cubicBezTo>
                    <a:pt x="1402" y="300"/>
                    <a:pt x="1068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568;p44">
              <a:extLst>
                <a:ext uri="{FF2B5EF4-FFF2-40B4-BE49-F238E27FC236}">
                  <a16:creationId xmlns:a16="http://schemas.microsoft.com/office/drawing/2014/main" id="{3B94CC1B-E131-3AA4-5E50-05BF671106AF}"/>
                </a:ext>
              </a:extLst>
            </p:cNvPr>
            <p:cNvSpPr/>
            <p:nvPr/>
          </p:nvSpPr>
          <p:spPr>
            <a:xfrm>
              <a:off x="5818071" y="3340124"/>
              <a:ext cx="25966" cy="25966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34" y="400"/>
                    <a:pt x="968" y="534"/>
                    <a:pt x="968" y="701"/>
                  </a:cubicBezTo>
                  <a:cubicBezTo>
                    <a:pt x="968" y="834"/>
                    <a:pt x="834" y="968"/>
                    <a:pt x="701" y="968"/>
                  </a:cubicBezTo>
                  <a:cubicBezTo>
                    <a:pt x="534" y="968"/>
                    <a:pt x="401" y="834"/>
                    <a:pt x="401" y="701"/>
                  </a:cubicBezTo>
                  <a:cubicBezTo>
                    <a:pt x="401" y="534"/>
                    <a:pt x="534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00" y="0"/>
                    <a:pt x="0" y="300"/>
                    <a:pt x="0" y="701"/>
                  </a:cubicBezTo>
                  <a:cubicBezTo>
                    <a:pt x="0" y="1068"/>
                    <a:pt x="300" y="1401"/>
                    <a:pt x="701" y="1401"/>
                  </a:cubicBezTo>
                  <a:cubicBezTo>
                    <a:pt x="1068" y="1401"/>
                    <a:pt x="1401" y="1068"/>
                    <a:pt x="1401" y="701"/>
                  </a:cubicBezTo>
                  <a:cubicBezTo>
                    <a:pt x="1401" y="300"/>
                    <a:pt x="1068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569;p44">
              <a:extLst>
                <a:ext uri="{FF2B5EF4-FFF2-40B4-BE49-F238E27FC236}">
                  <a16:creationId xmlns:a16="http://schemas.microsoft.com/office/drawing/2014/main" id="{FE0D55D9-33F7-9640-A3D2-7C993EFB3288}"/>
                </a:ext>
              </a:extLst>
            </p:cNvPr>
            <p:cNvSpPr/>
            <p:nvPr/>
          </p:nvSpPr>
          <p:spPr>
            <a:xfrm>
              <a:off x="5385613" y="4019704"/>
              <a:ext cx="235398" cy="19"/>
            </a:xfrm>
            <a:custGeom>
              <a:avLst/>
              <a:gdLst/>
              <a:ahLst/>
              <a:cxnLst/>
              <a:rect l="l" t="t" r="r" b="b"/>
              <a:pathLst>
                <a:path w="12710" h="1" extrusionOk="0">
                  <a:moveTo>
                    <a:pt x="0" y="0"/>
                  </a:moveTo>
                  <a:lnTo>
                    <a:pt x="1270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570;p44">
              <a:extLst>
                <a:ext uri="{FF2B5EF4-FFF2-40B4-BE49-F238E27FC236}">
                  <a16:creationId xmlns:a16="http://schemas.microsoft.com/office/drawing/2014/main" id="{9C651C4F-95E5-BF8A-797E-31559EF9233F}"/>
                </a:ext>
              </a:extLst>
            </p:cNvPr>
            <p:cNvSpPr/>
            <p:nvPr/>
          </p:nvSpPr>
          <p:spPr>
            <a:xfrm>
              <a:off x="5381908" y="4015981"/>
              <a:ext cx="243417" cy="7445"/>
            </a:xfrm>
            <a:custGeom>
              <a:avLst/>
              <a:gdLst/>
              <a:ahLst/>
              <a:cxnLst/>
              <a:rect l="l" t="t" r="r" b="b"/>
              <a:pathLst>
                <a:path w="13143" h="402" extrusionOk="0">
                  <a:moveTo>
                    <a:pt x="200" y="1"/>
                  </a:moveTo>
                  <a:cubicBezTo>
                    <a:pt x="100" y="1"/>
                    <a:pt x="0" y="68"/>
                    <a:pt x="0" y="201"/>
                  </a:cubicBezTo>
                  <a:cubicBezTo>
                    <a:pt x="0" y="301"/>
                    <a:pt x="100" y="401"/>
                    <a:pt x="200" y="401"/>
                  </a:cubicBezTo>
                  <a:lnTo>
                    <a:pt x="12909" y="401"/>
                  </a:lnTo>
                  <a:cubicBezTo>
                    <a:pt x="13043" y="401"/>
                    <a:pt x="13143" y="301"/>
                    <a:pt x="13143" y="201"/>
                  </a:cubicBezTo>
                  <a:cubicBezTo>
                    <a:pt x="13143" y="68"/>
                    <a:pt x="13043" y="1"/>
                    <a:pt x="12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571;p44">
              <a:extLst>
                <a:ext uri="{FF2B5EF4-FFF2-40B4-BE49-F238E27FC236}">
                  <a16:creationId xmlns:a16="http://schemas.microsoft.com/office/drawing/2014/main" id="{41B5101B-9137-717D-ACB1-E45AEE53233B}"/>
                </a:ext>
              </a:extLst>
            </p:cNvPr>
            <p:cNvSpPr/>
            <p:nvPr/>
          </p:nvSpPr>
          <p:spPr>
            <a:xfrm>
              <a:off x="5430081" y="4062320"/>
              <a:ext cx="147054" cy="19"/>
            </a:xfrm>
            <a:custGeom>
              <a:avLst/>
              <a:gdLst/>
              <a:ahLst/>
              <a:cxnLst/>
              <a:rect l="l" t="t" r="r" b="b"/>
              <a:pathLst>
                <a:path w="7940" h="1" extrusionOk="0">
                  <a:moveTo>
                    <a:pt x="1" y="1"/>
                  </a:moveTo>
                  <a:lnTo>
                    <a:pt x="794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572;p44">
              <a:extLst>
                <a:ext uri="{FF2B5EF4-FFF2-40B4-BE49-F238E27FC236}">
                  <a16:creationId xmlns:a16="http://schemas.microsoft.com/office/drawing/2014/main" id="{06A0D5DD-98AE-52C3-6F73-EDFD48D372F8}"/>
                </a:ext>
              </a:extLst>
            </p:cNvPr>
            <p:cNvSpPr/>
            <p:nvPr/>
          </p:nvSpPr>
          <p:spPr>
            <a:xfrm>
              <a:off x="5425765" y="4058616"/>
              <a:ext cx="155092" cy="7427"/>
            </a:xfrm>
            <a:custGeom>
              <a:avLst/>
              <a:gdLst/>
              <a:ahLst/>
              <a:cxnLst/>
              <a:rect l="l" t="t" r="r" b="b"/>
              <a:pathLst>
                <a:path w="8374" h="401" extrusionOk="0">
                  <a:moveTo>
                    <a:pt x="234" y="1"/>
                  </a:moveTo>
                  <a:cubicBezTo>
                    <a:pt x="100" y="1"/>
                    <a:pt x="0" y="67"/>
                    <a:pt x="0" y="201"/>
                  </a:cubicBezTo>
                  <a:cubicBezTo>
                    <a:pt x="0" y="301"/>
                    <a:pt x="100" y="401"/>
                    <a:pt x="234" y="401"/>
                  </a:cubicBezTo>
                  <a:lnTo>
                    <a:pt x="8173" y="401"/>
                  </a:lnTo>
                  <a:cubicBezTo>
                    <a:pt x="8273" y="401"/>
                    <a:pt x="8373" y="301"/>
                    <a:pt x="8373" y="201"/>
                  </a:cubicBezTo>
                  <a:cubicBezTo>
                    <a:pt x="8373" y="67"/>
                    <a:pt x="8273" y="1"/>
                    <a:pt x="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573;p44">
              <a:extLst>
                <a:ext uri="{FF2B5EF4-FFF2-40B4-BE49-F238E27FC236}">
                  <a16:creationId xmlns:a16="http://schemas.microsoft.com/office/drawing/2014/main" id="{29A396FD-D848-5743-C7C2-75DB65AFFCC9}"/>
                </a:ext>
              </a:extLst>
            </p:cNvPr>
            <p:cNvSpPr/>
            <p:nvPr/>
          </p:nvSpPr>
          <p:spPr>
            <a:xfrm>
              <a:off x="5381279" y="3447618"/>
              <a:ext cx="255789" cy="458424"/>
            </a:xfrm>
            <a:custGeom>
              <a:avLst/>
              <a:gdLst/>
              <a:ahLst/>
              <a:cxnLst/>
              <a:rect l="l" t="t" r="r" b="b"/>
              <a:pathLst>
                <a:path w="13811" h="24752" extrusionOk="0">
                  <a:moveTo>
                    <a:pt x="1735" y="0"/>
                  </a:moveTo>
                  <a:cubicBezTo>
                    <a:pt x="768" y="0"/>
                    <a:pt x="1" y="668"/>
                    <a:pt x="1" y="1501"/>
                  </a:cubicBezTo>
                  <a:lnTo>
                    <a:pt x="1" y="23250"/>
                  </a:lnTo>
                  <a:cubicBezTo>
                    <a:pt x="1" y="24084"/>
                    <a:pt x="768" y="24751"/>
                    <a:pt x="1735" y="24751"/>
                  </a:cubicBezTo>
                  <a:lnTo>
                    <a:pt x="12076" y="24751"/>
                  </a:lnTo>
                  <a:cubicBezTo>
                    <a:pt x="13010" y="24751"/>
                    <a:pt x="13777" y="24084"/>
                    <a:pt x="13777" y="23250"/>
                  </a:cubicBezTo>
                  <a:lnTo>
                    <a:pt x="13811" y="1501"/>
                  </a:lnTo>
                  <a:cubicBezTo>
                    <a:pt x="13811" y="668"/>
                    <a:pt x="13043" y="0"/>
                    <a:pt x="12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574;p44">
              <a:extLst>
                <a:ext uri="{FF2B5EF4-FFF2-40B4-BE49-F238E27FC236}">
                  <a16:creationId xmlns:a16="http://schemas.microsoft.com/office/drawing/2014/main" id="{3288AE1D-0C92-E202-07B0-14218FD5DFEA}"/>
                </a:ext>
              </a:extLst>
            </p:cNvPr>
            <p:cNvSpPr/>
            <p:nvPr/>
          </p:nvSpPr>
          <p:spPr>
            <a:xfrm>
              <a:off x="5377575" y="3443914"/>
              <a:ext cx="263197" cy="465832"/>
            </a:xfrm>
            <a:custGeom>
              <a:avLst/>
              <a:gdLst/>
              <a:ahLst/>
              <a:cxnLst/>
              <a:rect l="l" t="t" r="r" b="b"/>
              <a:pathLst>
                <a:path w="14211" h="25152" extrusionOk="0">
                  <a:moveTo>
                    <a:pt x="12276" y="401"/>
                  </a:moveTo>
                  <a:cubicBezTo>
                    <a:pt x="12676" y="401"/>
                    <a:pt x="13077" y="534"/>
                    <a:pt x="13343" y="801"/>
                  </a:cubicBezTo>
                  <a:cubicBezTo>
                    <a:pt x="13644" y="1034"/>
                    <a:pt x="13777" y="1368"/>
                    <a:pt x="13777" y="1701"/>
                  </a:cubicBezTo>
                  <a:lnTo>
                    <a:pt x="13777" y="23450"/>
                  </a:lnTo>
                  <a:cubicBezTo>
                    <a:pt x="13777" y="24151"/>
                    <a:pt x="13110" y="24751"/>
                    <a:pt x="12276" y="24751"/>
                  </a:cubicBezTo>
                  <a:lnTo>
                    <a:pt x="1935" y="24751"/>
                  </a:lnTo>
                  <a:cubicBezTo>
                    <a:pt x="1502" y="24751"/>
                    <a:pt x="1135" y="24618"/>
                    <a:pt x="834" y="24351"/>
                  </a:cubicBezTo>
                  <a:cubicBezTo>
                    <a:pt x="568" y="24117"/>
                    <a:pt x="401" y="23784"/>
                    <a:pt x="401" y="23450"/>
                  </a:cubicBezTo>
                  <a:lnTo>
                    <a:pt x="401" y="1701"/>
                  </a:lnTo>
                  <a:cubicBezTo>
                    <a:pt x="401" y="1001"/>
                    <a:pt x="1101" y="401"/>
                    <a:pt x="1935" y="401"/>
                  </a:cubicBezTo>
                  <a:close/>
                  <a:moveTo>
                    <a:pt x="1935" y="0"/>
                  </a:moveTo>
                  <a:cubicBezTo>
                    <a:pt x="868" y="0"/>
                    <a:pt x="1" y="767"/>
                    <a:pt x="1" y="1701"/>
                  </a:cubicBezTo>
                  <a:lnTo>
                    <a:pt x="1" y="23450"/>
                  </a:lnTo>
                  <a:cubicBezTo>
                    <a:pt x="1" y="23917"/>
                    <a:pt x="201" y="24351"/>
                    <a:pt x="568" y="24651"/>
                  </a:cubicBezTo>
                  <a:cubicBezTo>
                    <a:pt x="935" y="24985"/>
                    <a:pt x="1402" y="25152"/>
                    <a:pt x="1935" y="25152"/>
                  </a:cubicBezTo>
                  <a:lnTo>
                    <a:pt x="12276" y="25152"/>
                  </a:lnTo>
                  <a:cubicBezTo>
                    <a:pt x="13343" y="25152"/>
                    <a:pt x="14211" y="24384"/>
                    <a:pt x="14211" y="23450"/>
                  </a:cubicBezTo>
                  <a:lnTo>
                    <a:pt x="14211" y="1701"/>
                  </a:lnTo>
                  <a:cubicBezTo>
                    <a:pt x="14211" y="1234"/>
                    <a:pt x="14011" y="801"/>
                    <a:pt x="13644" y="501"/>
                  </a:cubicBezTo>
                  <a:cubicBezTo>
                    <a:pt x="13277" y="167"/>
                    <a:pt x="12776" y="0"/>
                    <a:pt x="12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575;p44">
              <a:extLst>
                <a:ext uri="{FF2B5EF4-FFF2-40B4-BE49-F238E27FC236}">
                  <a16:creationId xmlns:a16="http://schemas.microsoft.com/office/drawing/2014/main" id="{DFFE1AB1-4142-4FF4-2B90-5B9407F7E9AA}"/>
                </a:ext>
              </a:extLst>
            </p:cNvPr>
            <p:cNvSpPr/>
            <p:nvPr/>
          </p:nvSpPr>
          <p:spPr>
            <a:xfrm>
              <a:off x="5480753" y="3468621"/>
              <a:ext cx="56859" cy="11131"/>
            </a:xfrm>
            <a:custGeom>
              <a:avLst/>
              <a:gdLst/>
              <a:ahLst/>
              <a:cxnLst/>
              <a:rect l="l" t="t" r="r" b="b"/>
              <a:pathLst>
                <a:path w="3070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lnTo>
                    <a:pt x="2769" y="601"/>
                  </a:lnTo>
                  <a:cubicBezTo>
                    <a:pt x="2936" y="601"/>
                    <a:pt x="3069" y="468"/>
                    <a:pt x="3069" y="301"/>
                  </a:cubicBezTo>
                  <a:cubicBezTo>
                    <a:pt x="3069" y="234"/>
                    <a:pt x="3036" y="167"/>
                    <a:pt x="3002" y="101"/>
                  </a:cubicBezTo>
                  <a:cubicBezTo>
                    <a:pt x="2936" y="34"/>
                    <a:pt x="2836" y="1"/>
                    <a:pt x="2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576;p44">
              <a:extLst>
                <a:ext uri="{FF2B5EF4-FFF2-40B4-BE49-F238E27FC236}">
                  <a16:creationId xmlns:a16="http://schemas.microsoft.com/office/drawing/2014/main" id="{CD0D3C99-D896-7CF4-0BBA-7E84CDD42094}"/>
                </a:ext>
              </a:extLst>
            </p:cNvPr>
            <p:cNvSpPr/>
            <p:nvPr/>
          </p:nvSpPr>
          <p:spPr>
            <a:xfrm>
              <a:off x="5472715" y="3864019"/>
              <a:ext cx="72305" cy="22243"/>
            </a:xfrm>
            <a:custGeom>
              <a:avLst/>
              <a:gdLst/>
              <a:ahLst/>
              <a:cxnLst/>
              <a:rect l="l" t="t" r="r" b="b"/>
              <a:pathLst>
                <a:path w="3904" h="1201" extrusionOk="0">
                  <a:moveTo>
                    <a:pt x="468" y="400"/>
                  </a:moveTo>
                  <a:lnTo>
                    <a:pt x="3470" y="434"/>
                  </a:lnTo>
                  <a:lnTo>
                    <a:pt x="3470" y="767"/>
                  </a:lnTo>
                  <a:lnTo>
                    <a:pt x="434" y="767"/>
                  </a:lnTo>
                  <a:lnTo>
                    <a:pt x="468" y="400"/>
                  </a:lnTo>
                  <a:close/>
                  <a:moveTo>
                    <a:pt x="468" y="0"/>
                  </a:moveTo>
                  <a:cubicBezTo>
                    <a:pt x="201" y="0"/>
                    <a:pt x="1" y="200"/>
                    <a:pt x="1" y="434"/>
                  </a:cubicBezTo>
                  <a:lnTo>
                    <a:pt x="1" y="767"/>
                  </a:lnTo>
                  <a:cubicBezTo>
                    <a:pt x="1" y="867"/>
                    <a:pt x="67" y="967"/>
                    <a:pt x="134" y="1068"/>
                  </a:cubicBezTo>
                  <a:cubicBezTo>
                    <a:pt x="234" y="1134"/>
                    <a:pt x="334" y="1201"/>
                    <a:pt x="468" y="1201"/>
                  </a:cubicBezTo>
                  <a:lnTo>
                    <a:pt x="3436" y="1201"/>
                  </a:lnTo>
                  <a:cubicBezTo>
                    <a:pt x="3703" y="1201"/>
                    <a:pt x="3903" y="1001"/>
                    <a:pt x="3903" y="767"/>
                  </a:cubicBezTo>
                  <a:lnTo>
                    <a:pt x="3903" y="434"/>
                  </a:lnTo>
                  <a:cubicBezTo>
                    <a:pt x="3903" y="200"/>
                    <a:pt x="3703" y="0"/>
                    <a:pt x="3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577;p44">
              <a:extLst>
                <a:ext uri="{FF2B5EF4-FFF2-40B4-BE49-F238E27FC236}">
                  <a16:creationId xmlns:a16="http://schemas.microsoft.com/office/drawing/2014/main" id="{BA149027-61B3-53E9-31B6-D6115B334DEE}"/>
                </a:ext>
              </a:extLst>
            </p:cNvPr>
            <p:cNvSpPr/>
            <p:nvPr/>
          </p:nvSpPr>
          <p:spPr>
            <a:xfrm>
              <a:off x="5389928" y="3500124"/>
              <a:ext cx="239102" cy="342281"/>
            </a:xfrm>
            <a:custGeom>
              <a:avLst/>
              <a:gdLst/>
              <a:ahLst/>
              <a:cxnLst/>
              <a:rect l="l" t="t" r="r" b="b"/>
              <a:pathLst>
                <a:path w="12910" h="18481" extrusionOk="0">
                  <a:moveTo>
                    <a:pt x="1" y="1"/>
                  </a:moveTo>
                  <a:lnTo>
                    <a:pt x="12910" y="1"/>
                  </a:lnTo>
                  <a:lnTo>
                    <a:pt x="12910" y="18481"/>
                  </a:lnTo>
                  <a:lnTo>
                    <a:pt x="1" y="184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578;p44">
              <a:extLst>
                <a:ext uri="{FF2B5EF4-FFF2-40B4-BE49-F238E27FC236}">
                  <a16:creationId xmlns:a16="http://schemas.microsoft.com/office/drawing/2014/main" id="{365C3F32-16F8-190E-FE10-F2D17185BAE8}"/>
                </a:ext>
              </a:extLst>
            </p:cNvPr>
            <p:cNvSpPr/>
            <p:nvPr/>
          </p:nvSpPr>
          <p:spPr>
            <a:xfrm>
              <a:off x="5385613" y="3496420"/>
              <a:ext cx="247751" cy="350319"/>
            </a:xfrm>
            <a:custGeom>
              <a:avLst/>
              <a:gdLst/>
              <a:ahLst/>
              <a:cxnLst/>
              <a:rect l="l" t="t" r="r" b="b"/>
              <a:pathLst>
                <a:path w="13377" h="18915" extrusionOk="0">
                  <a:moveTo>
                    <a:pt x="12943" y="401"/>
                  </a:moveTo>
                  <a:lnTo>
                    <a:pt x="12943" y="18480"/>
                  </a:lnTo>
                  <a:lnTo>
                    <a:pt x="434" y="18480"/>
                  </a:lnTo>
                  <a:lnTo>
                    <a:pt x="434" y="401"/>
                  </a:lnTo>
                  <a:close/>
                  <a:moveTo>
                    <a:pt x="234" y="1"/>
                  </a:moveTo>
                  <a:cubicBezTo>
                    <a:pt x="100" y="1"/>
                    <a:pt x="34" y="101"/>
                    <a:pt x="34" y="201"/>
                  </a:cubicBezTo>
                  <a:lnTo>
                    <a:pt x="0" y="18714"/>
                  </a:lnTo>
                  <a:cubicBezTo>
                    <a:pt x="0" y="18747"/>
                    <a:pt x="34" y="18814"/>
                    <a:pt x="67" y="18847"/>
                  </a:cubicBezTo>
                  <a:cubicBezTo>
                    <a:pt x="100" y="18881"/>
                    <a:pt x="167" y="18914"/>
                    <a:pt x="234" y="18914"/>
                  </a:cubicBezTo>
                  <a:lnTo>
                    <a:pt x="13143" y="18914"/>
                  </a:lnTo>
                  <a:cubicBezTo>
                    <a:pt x="13276" y="18914"/>
                    <a:pt x="13343" y="18814"/>
                    <a:pt x="13343" y="18714"/>
                  </a:cubicBezTo>
                  <a:lnTo>
                    <a:pt x="13376" y="201"/>
                  </a:lnTo>
                  <a:cubicBezTo>
                    <a:pt x="13376" y="167"/>
                    <a:pt x="13343" y="101"/>
                    <a:pt x="13310" y="67"/>
                  </a:cubicBezTo>
                  <a:cubicBezTo>
                    <a:pt x="13276" y="34"/>
                    <a:pt x="13210" y="1"/>
                    <a:pt x="1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579;p44">
              <a:extLst>
                <a:ext uri="{FF2B5EF4-FFF2-40B4-BE49-F238E27FC236}">
                  <a16:creationId xmlns:a16="http://schemas.microsoft.com/office/drawing/2014/main" id="{CDD49E5B-3E1F-CF40-CCA9-79437CDD25FC}"/>
                </a:ext>
              </a:extLst>
            </p:cNvPr>
            <p:cNvSpPr/>
            <p:nvPr/>
          </p:nvSpPr>
          <p:spPr>
            <a:xfrm>
              <a:off x="5435656" y="3606396"/>
              <a:ext cx="149517" cy="177947"/>
            </a:xfrm>
            <a:custGeom>
              <a:avLst/>
              <a:gdLst/>
              <a:ahLst/>
              <a:cxnLst/>
              <a:rect l="l" t="t" r="r" b="b"/>
              <a:pathLst>
                <a:path w="8073" h="9608" extrusionOk="0">
                  <a:moveTo>
                    <a:pt x="4036" y="3002"/>
                  </a:moveTo>
                  <a:cubicBezTo>
                    <a:pt x="4403" y="3002"/>
                    <a:pt x="4670" y="3136"/>
                    <a:pt x="4837" y="3336"/>
                  </a:cubicBezTo>
                  <a:cubicBezTo>
                    <a:pt x="5037" y="3569"/>
                    <a:pt x="5104" y="3903"/>
                    <a:pt x="5104" y="4370"/>
                  </a:cubicBezTo>
                  <a:lnTo>
                    <a:pt x="5104" y="5371"/>
                  </a:lnTo>
                  <a:cubicBezTo>
                    <a:pt x="5104" y="5804"/>
                    <a:pt x="5037" y="6171"/>
                    <a:pt x="4837" y="6371"/>
                  </a:cubicBezTo>
                  <a:cubicBezTo>
                    <a:pt x="4670" y="6605"/>
                    <a:pt x="4403" y="6705"/>
                    <a:pt x="4036" y="6705"/>
                  </a:cubicBezTo>
                  <a:cubicBezTo>
                    <a:pt x="3669" y="6705"/>
                    <a:pt x="3403" y="6605"/>
                    <a:pt x="3202" y="6371"/>
                  </a:cubicBezTo>
                  <a:cubicBezTo>
                    <a:pt x="3036" y="6171"/>
                    <a:pt x="2969" y="5804"/>
                    <a:pt x="2969" y="5371"/>
                  </a:cubicBezTo>
                  <a:lnTo>
                    <a:pt x="2969" y="4370"/>
                  </a:lnTo>
                  <a:cubicBezTo>
                    <a:pt x="2969" y="3469"/>
                    <a:pt x="3303" y="3002"/>
                    <a:pt x="4036" y="3002"/>
                  </a:cubicBezTo>
                  <a:close/>
                  <a:moveTo>
                    <a:pt x="4036" y="0"/>
                  </a:moveTo>
                  <a:cubicBezTo>
                    <a:pt x="3169" y="0"/>
                    <a:pt x="2402" y="167"/>
                    <a:pt x="1801" y="467"/>
                  </a:cubicBezTo>
                  <a:cubicBezTo>
                    <a:pt x="1201" y="801"/>
                    <a:pt x="767" y="1268"/>
                    <a:pt x="467" y="1868"/>
                  </a:cubicBezTo>
                  <a:cubicBezTo>
                    <a:pt x="167" y="2502"/>
                    <a:pt x="0" y="3303"/>
                    <a:pt x="0" y="4270"/>
                  </a:cubicBezTo>
                  <a:cubicBezTo>
                    <a:pt x="0" y="4503"/>
                    <a:pt x="0" y="4737"/>
                    <a:pt x="0" y="4970"/>
                  </a:cubicBezTo>
                  <a:lnTo>
                    <a:pt x="0" y="5704"/>
                  </a:lnTo>
                  <a:cubicBezTo>
                    <a:pt x="0" y="6572"/>
                    <a:pt x="167" y="7305"/>
                    <a:pt x="467" y="7872"/>
                  </a:cubicBezTo>
                  <a:cubicBezTo>
                    <a:pt x="767" y="8473"/>
                    <a:pt x="1201" y="8907"/>
                    <a:pt x="1801" y="9173"/>
                  </a:cubicBezTo>
                  <a:cubicBezTo>
                    <a:pt x="2402" y="9474"/>
                    <a:pt x="3136" y="9607"/>
                    <a:pt x="4036" y="9607"/>
                  </a:cubicBezTo>
                  <a:lnTo>
                    <a:pt x="5638" y="9607"/>
                  </a:lnTo>
                  <a:lnTo>
                    <a:pt x="5638" y="8673"/>
                  </a:lnTo>
                  <a:lnTo>
                    <a:pt x="4036" y="8673"/>
                  </a:lnTo>
                  <a:cubicBezTo>
                    <a:pt x="3369" y="8673"/>
                    <a:pt x="2802" y="8573"/>
                    <a:pt x="2335" y="8339"/>
                  </a:cubicBezTo>
                  <a:cubicBezTo>
                    <a:pt x="1902" y="8139"/>
                    <a:pt x="1535" y="7806"/>
                    <a:pt x="1334" y="7339"/>
                  </a:cubicBezTo>
                  <a:cubicBezTo>
                    <a:pt x="1101" y="6905"/>
                    <a:pt x="1001" y="6371"/>
                    <a:pt x="1001" y="5704"/>
                  </a:cubicBezTo>
                  <a:lnTo>
                    <a:pt x="1001" y="4970"/>
                  </a:lnTo>
                  <a:cubicBezTo>
                    <a:pt x="1001" y="4737"/>
                    <a:pt x="1001" y="4503"/>
                    <a:pt x="1001" y="4270"/>
                  </a:cubicBezTo>
                  <a:cubicBezTo>
                    <a:pt x="1001" y="3503"/>
                    <a:pt x="1101" y="2902"/>
                    <a:pt x="1334" y="2402"/>
                  </a:cubicBezTo>
                  <a:cubicBezTo>
                    <a:pt x="1568" y="1902"/>
                    <a:pt x="1902" y="1535"/>
                    <a:pt x="2369" y="1301"/>
                  </a:cubicBezTo>
                  <a:cubicBezTo>
                    <a:pt x="2802" y="1034"/>
                    <a:pt x="3369" y="901"/>
                    <a:pt x="4036" y="901"/>
                  </a:cubicBezTo>
                  <a:cubicBezTo>
                    <a:pt x="4704" y="901"/>
                    <a:pt x="5271" y="1034"/>
                    <a:pt x="5704" y="1301"/>
                  </a:cubicBezTo>
                  <a:cubicBezTo>
                    <a:pt x="6171" y="1535"/>
                    <a:pt x="6505" y="1902"/>
                    <a:pt x="6738" y="2402"/>
                  </a:cubicBezTo>
                  <a:cubicBezTo>
                    <a:pt x="6972" y="2902"/>
                    <a:pt x="7072" y="3503"/>
                    <a:pt x="7072" y="4237"/>
                  </a:cubicBezTo>
                  <a:lnTo>
                    <a:pt x="7072" y="6004"/>
                  </a:lnTo>
                  <a:cubicBezTo>
                    <a:pt x="7072" y="6271"/>
                    <a:pt x="7039" y="6471"/>
                    <a:pt x="6972" y="6572"/>
                  </a:cubicBezTo>
                  <a:cubicBezTo>
                    <a:pt x="6905" y="6705"/>
                    <a:pt x="6772" y="6772"/>
                    <a:pt x="6605" y="6772"/>
                  </a:cubicBezTo>
                  <a:cubicBezTo>
                    <a:pt x="6438" y="6772"/>
                    <a:pt x="6338" y="6705"/>
                    <a:pt x="6238" y="6572"/>
                  </a:cubicBezTo>
                  <a:cubicBezTo>
                    <a:pt x="6171" y="6438"/>
                    <a:pt x="6138" y="6238"/>
                    <a:pt x="6138" y="6004"/>
                  </a:cubicBezTo>
                  <a:lnTo>
                    <a:pt x="6138" y="4403"/>
                  </a:lnTo>
                  <a:cubicBezTo>
                    <a:pt x="6138" y="3603"/>
                    <a:pt x="5971" y="3036"/>
                    <a:pt x="5604" y="2635"/>
                  </a:cubicBezTo>
                  <a:cubicBezTo>
                    <a:pt x="5271" y="2235"/>
                    <a:pt x="4737" y="2035"/>
                    <a:pt x="4036" y="2035"/>
                  </a:cubicBezTo>
                  <a:cubicBezTo>
                    <a:pt x="3336" y="2035"/>
                    <a:pt x="2802" y="2235"/>
                    <a:pt x="2469" y="2635"/>
                  </a:cubicBezTo>
                  <a:cubicBezTo>
                    <a:pt x="2102" y="3002"/>
                    <a:pt x="1935" y="3603"/>
                    <a:pt x="1935" y="4403"/>
                  </a:cubicBezTo>
                  <a:lnTo>
                    <a:pt x="1935" y="5304"/>
                  </a:lnTo>
                  <a:cubicBezTo>
                    <a:pt x="1935" y="6105"/>
                    <a:pt x="2068" y="6705"/>
                    <a:pt x="2402" y="7072"/>
                  </a:cubicBezTo>
                  <a:cubicBezTo>
                    <a:pt x="2702" y="7472"/>
                    <a:pt x="3169" y="7672"/>
                    <a:pt x="3803" y="7672"/>
                  </a:cubicBezTo>
                  <a:cubicBezTo>
                    <a:pt x="4237" y="7672"/>
                    <a:pt x="4603" y="7572"/>
                    <a:pt x="4870" y="7372"/>
                  </a:cubicBezTo>
                  <a:cubicBezTo>
                    <a:pt x="5004" y="7239"/>
                    <a:pt x="5137" y="7105"/>
                    <a:pt x="5204" y="6938"/>
                  </a:cubicBezTo>
                  <a:cubicBezTo>
                    <a:pt x="5271" y="7072"/>
                    <a:pt x="5337" y="7172"/>
                    <a:pt x="5437" y="7272"/>
                  </a:cubicBezTo>
                  <a:cubicBezTo>
                    <a:pt x="5671" y="7539"/>
                    <a:pt x="6071" y="7672"/>
                    <a:pt x="6572" y="7672"/>
                  </a:cubicBezTo>
                  <a:cubicBezTo>
                    <a:pt x="7072" y="7672"/>
                    <a:pt x="7439" y="7539"/>
                    <a:pt x="7672" y="7239"/>
                  </a:cubicBezTo>
                  <a:cubicBezTo>
                    <a:pt x="7939" y="6972"/>
                    <a:pt x="8073" y="6505"/>
                    <a:pt x="8073" y="5904"/>
                  </a:cubicBezTo>
                  <a:lnTo>
                    <a:pt x="8073" y="4270"/>
                  </a:lnTo>
                  <a:cubicBezTo>
                    <a:pt x="8039" y="3303"/>
                    <a:pt x="7906" y="2535"/>
                    <a:pt x="7606" y="1902"/>
                  </a:cubicBezTo>
                  <a:cubicBezTo>
                    <a:pt x="7305" y="1268"/>
                    <a:pt x="6872" y="801"/>
                    <a:pt x="6271" y="467"/>
                  </a:cubicBezTo>
                  <a:cubicBezTo>
                    <a:pt x="5671" y="167"/>
                    <a:pt x="4937" y="0"/>
                    <a:pt x="4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580;p44">
              <a:extLst>
                <a:ext uri="{FF2B5EF4-FFF2-40B4-BE49-F238E27FC236}">
                  <a16:creationId xmlns:a16="http://schemas.microsoft.com/office/drawing/2014/main" id="{9B87C333-9CA8-F4EC-EFD9-D60841B7A68F}"/>
                </a:ext>
              </a:extLst>
            </p:cNvPr>
            <p:cNvSpPr/>
            <p:nvPr/>
          </p:nvSpPr>
          <p:spPr>
            <a:xfrm>
              <a:off x="5431951" y="3602692"/>
              <a:ext cx="156926" cy="185966"/>
            </a:xfrm>
            <a:custGeom>
              <a:avLst/>
              <a:gdLst/>
              <a:ahLst/>
              <a:cxnLst/>
              <a:rect l="l" t="t" r="r" b="b"/>
              <a:pathLst>
                <a:path w="8473" h="10041" extrusionOk="0">
                  <a:moveTo>
                    <a:pt x="4236" y="3436"/>
                  </a:moveTo>
                  <a:cubicBezTo>
                    <a:pt x="4537" y="3436"/>
                    <a:pt x="4737" y="3503"/>
                    <a:pt x="4870" y="3703"/>
                  </a:cubicBezTo>
                  <a:cubicBezTo>
                    <a:pt x="5037" y="3869"/>
                    <a:pt x="5104" y="4170"/>
                    <a:pt x="5104" y="4570"/>
                  </a:cubicBezTo>
                  <a:lnTo>
                    <a:pt x="5104" y="5571"/>
                  </a:lnTo>
                  <a:cubicBezTo>
                    <a:pt x="5104" y="5971"/>
                    <a:pt x="5037" y="6271"/>
                    <a:pt x="4870" y="6471"/>
                  </a:cubicBezTo>
                  <a:cubicBezTo>
                    <a:pt x="4737" y="6638"/>
                    <a:pt x="4537" y="6705"/>
                    <a:pt x="4236" y="6705"/>
                  </a:cubicBezTo>
                  <a:cubicBezTo>
                    <a:pt x="3936" y="6705"/>
                    <a:pt x="3736" y="6638"/>
                    <a:pt x="3569" y="6471"/>
                  </a:cubicBezTo>
                  <a:cubicBezTo>
                    <a:pt x="3436" y="6271"/>
                    <a:pt x="3369" y="5971"/>
                    <a:pt x="3369" y="5571"/>
                  </a:cubicBezTo>
                  <a:lnTo>
                    <a:pt x="3369" y="4570"/>
                  </a:lnTo>
                  <a:cubicBezTo>
                    <a:pt x="3369" y="3569"/>
                    <a:pt x="3836" y="3436"/>
                    <a:pt x="4236" y="3436"/>
                  </a:cubicBezTo>
                  <a:close/>
                  <a:moveTo>
                    <a:pt x="4236" y="3002"/>
                  </a:moveTo>
                  <a:cubicBezTo>
                    <a:pt x="3636" y="3002"/>
                    <a:pt x="2935" y="3269"/>
                    <a:pt x="2935" y="4570"/>
                  </a:cubicBezTo>
                  <a:lnTo>
                    <a:pt x="2935" y="5571"/>
                  </a:lnTo>
                  <a:cubicBezTo>
                    <a:pt x="2935" y="6071"/>
                    <a:pt x="3036" y="6438"/>
                    <a:pt x="3269" y="6705"/>
                  </a:cubicBezTo>
                  <a:cubicBezTo>
                    <a:pt x="3469" y="6972"/>
                    <a:pt x="3803" y="7138"/>
                    <a:pt x="4236" y="7138"/>
                  </a:cubicBezTo>
                  <a:cubicBezTo>
                    <a:pt x="4670" y="7138"/>
                    <a:pt x="4970" y="6972"/>
                    <a:pt x="5204" y="6705"/>
                  </a:cubicBezTo>
                  <a:cubicBezTo>
                    <a:pt x="5404" y="6438"/>
                    <a:pt x="5537" y="6071"/>
                    <a:pt x="5537" y="5571"/>
                  </a:cubicBezTo>
                  <a:lnTo>
                    <a:pt x="5537" y="4537"/>
                  </a:lnTo>
                  <a:cubicBezTo>
                    <a:pt x="5537" y="4070"/>
                    <a:pt x="5404" y="3669"/>
                    <a:pt x="5204" y="3402"/>
                  </a:cubicBezTo>
                  <a:cubicBezTo>
                    <a:pt x="4970" y="3136"/>
                    <a:pt x="4670" y="3002"/>
                    <a:pt x="4236" y="3002"/>
                  </a:cubicBezTo>
                  <a:close/>
                  <a:moveTo>
                    <a:pt x="4236" y="400"/>
                  </a:moveTo>
                  <a:cubicBezTo>
                    <a:pt x="5104" y="400"/>
                    <a:pt x="5804" y="567"/>
                    <a:pt x="6371" y="867"/>
                  </a:cubicBezTo>
                  <a:cubicBezTo>
                    <a:pt x="6905" y="1168"/>
                    <a:pt x="7339" y="1601"/>
                    <a:pt x="7605" y="2202"/>
                  </a:cubicBezTo>
                  <a:cubicBezTo>
                    <a:pt x="7906" y="2802"/>
                    <a:pt x="8039" y="3569"/>
                    <a:pt x="8039" y="4470"/>
                  </a:cubicBezTo>
                  <a:lnTo>
                    <a:pt x="8039" y="6104"/>
                  </a:lnTo>
                  <a:cubicBezTo>
                    <a:pt x="8039" y="6671"/>
                    <a:pt x="7939" y="7072"/>
                    <a:pt x="7706" y="7305"/>
                  </a:cubicBezTo>
                  <a:cubicBezTo>
                    <a:pt x="7505" y="7572"/>
                    <a:pt x="7205" y="7672"/>
                    <a:pt x="6772" y="7672"/>
                  </a:cubicBezTo>
                  <a:cubicBezTo>
                    <a:pt x="6305" y="7672"/>
                    <a:pt x="6004" y="7572"/>
                    <a:pt x="5771" y="7339"/>
                  </a:cubicBezTo>
                  <a:cubicBezTo>
                    <a:pt x="5704" y="7272"/>
                    <a:pt x="5671" y="7172"/>
                    <a:pt x="5604" y="7038"/>
                  </a:cubicBezTo>
                  <a:lnTo>
                    <a:pt x="5404" y="6638"/>
                  </a:lnTo>
                  <a:lnTo>
                    <a:pt x="5237" y="7038"/>
                  </a:lnTo>
                  <a:cubicBezTo>
                    <a:pt x="5137" y="7205"/>
                    <a:pt x="5070" y="7339"/>
                    <a:pt x="4937" y="7405"/>
                  </a:cubicBezTo>
                  <a:cubicBezTo>
                    <a:pt x="4703" y="7605"/>
                    <a:pt x="4403" y="7672"/>
                    <a:pt x="3970" y="7672"/>
                  </a:cubicBezTo>
                  <a:cubicBezTo>
                    <a:pt x="3436" y="7672"/>
                    <a:pt x="3036" y="7505"/>
                    <a:pt x="2769" y="7172"/>
                  </a:cubicBezTo>
                  <a:cubicBezTo>
                    <a:pt x="2468" y="6805"/>
                    <a:pt x="2335" y="6271"/>
                    <a:pt x="2335" y="5537"/>
                  </a:cubicBezTo>
                  <a:lnTo>
                    <a:pt x="2335" y="4603"/>
                  </a:lnTo>
                  <a:cubicBezTo>
                    <a:pt x="2335" y="3869"/>
                    <a:pt x="2502" y="3336"/>
                    <a:pt x="2802" y="2969"/>
                  </a:cubicBezTo>
                  <a:cubicBezTo>
                    <a:pt x="3136" y="2635"/>
                    <a:pt x="3603" y="2468"/>
                    <a:pt x="4236" y="2468"/>
                  </a:cubicBezTo>
                  <a:cubicBezTo>
                    <a:pt x="4870" y="2468"/>
                    <a:pt x="5337" y="2635"/>
                    <a:pt x="5671" y="2969"/>
                  </a:cubicBezTo>
                  <a:cubicBezTo>
                    <a:pt x="5971" y="3336"/>
                    <a:pt x="6138" y="3869"/>
                    <a:pt x="6138" y="4603"/>
                  </a:cubicBezTo>
                  <a:lnTo>
                    <a:pt x="6138" y="6204"/>
                  </a:lnTo>
                  <a:cubicBezTo>
                    <a:pt x="6138" y="6505"/>
                    <a:pt x="6171" y="6738"/>
                    <a:pt x="6271" y="6872"/>
                  </a:cubicBezTo>
                  <a:cubicBezTo>
                    <a:pt x="6405" y="7072"/>
                    <a:pt x="6571" y="7172"/>
                    <a:pt x="6805" y="7172"/>
                  </a:cubicBezTo>
                  <a:cubicBezTo>
                    <a:pt x="7105" y="7172"/>
                    <a:pt x="7272" y="7038"/>
                    <a:pt x="7339" y="6905"/>
                  </a:cubicBezTo>
                  <a:cubicBezTo>
                    <a:pt x="7439" y="6738"/>
                    <a:pt x="7505" y="6538"/>
                    <a:pt x="7505" y="6204"/>
                  </a:cubicBezTo>
                  <a:lnTo>
                    <a:pt x="7505" y="4470"/>
                  </a:lnTo>
                  <a:cubicBezTo>
                    <a:pt x="7505" y="3703"/>
                    <a:pt x="7372" y="3036"/>
                    <a:pt x="7138" y="2535"/>
                  </a:cubicBezTo>
                  <a:cubicBezTo>
                    <a:pt x="6872" y="2001"/>
                    <a:pt x="6505" y="1568"/>
                    <a:pt x="6038" y="1301"/>
                  </a:cubicBezTo>
                  <a:cubicBezTo>
                    <a:pt x="5537" y="1034"/>
                    <a:pt x="4937" y="901"/>
                    <a:pt x="4270" y="901"/>
                  </a:cubicBezTo>
                  <a:cubicBezTo>
                    <a:pt x="3536" y="901"/>
                    <a:pt x="2935" y="1034"/>
                    <a:pt x="2468" y="1301"/>
                  </a:cubicBezTo>
                  <a:cubicBezTo>
                    <a:pt x="1968" y="1568"/>
                    <a:pt x="1601" y="1968"/>
                    <a:pt x="1368" y="2502"/>
                  </a:cubicBezTo>
                  <a:cubicBezTo>
                    <a:pt x="1101" y="3036"/>
                    <a:pt x="1001" y="3669"/>
                    <a:pt x="967" y="4470"/>
                  </a:cubicBezTo>
                  <a:cubicBezTo>
                    <a:pt x="967" y="4703"/>
                    <a:pt x="967" y="4937"/>
                    <a:pt x="967" y="5170"/>
                  </a:cubicBezTo>
                  <a:lnTo>
                    <a:pt x="967" y="5904"/>
                  </a:lnTo>
                  <a:cubicBezTo>
                    <a:pt x="967" y="6605"/>
                    <a:pt x="1101" y="7172"/>
                    <a:pt x="1334" y="7639"/>
                  </a:cubicBezTo>
                  <a:cubicBezTo>
                    <a:pt x="1601" y="8139"/>
                    <a:pt x="1968" y="8506"/>
                    <a:pt x="2468" y="8740"/>
                  </a:cubicBezTo>
                  <a:cubicBezTo>
                    <a:pt x="2935" y="8973"/>
                    <a:pt x="3536" y="9107"/>
                    <a:pt x="4270" y="9107"/>
                  </a:cubicBezTo>
                  <a:lnTo>
                    <a:pt x="5637" y="9107"/>
                  </a:lnTo>
                  <a:lnTo>
                    <a:pt x="5637" y="9607"/>
                  </a:lnTo>
                  <a:lnTo>
                    <a:pt x="4270" y="9607"/>
                  </a:lnTo>
                  <a:cubicBezTo>
                    <a:pt x="3402" y="9607"/>
                    <a:pt x="2669" y="9473"/>
                    <a:pt x="2102" y="9207"/>
                  </a:cubicBezTo>
                  <a:cubicBezTo>
                    <a:pt x="1534" y="8940"/>
                    <a:pt x="1134" y="8539"/>
                    <a:pt x="834" y="8006"/>
                  </a:cubicBezTo>
                  <a:cubicBezTo>
                    <a:pt x="567" y="7439"/>
                    <a:pt x="434" y="6738"/>
                    <a:pt x="434" y="5904"/>
                  </a:cubicBezTo>
                  <a:lnTo>
                    <a:pt x="434" y="5170"/>
                  </a:lnTo>
                  <a:cubicBezTo>
                    <a:pt x="434" y="4937"/>
                    <a:pt x="434" y="4703"/>
                    <a:pt x="434" y="4470"/>
                  </a:cubicBezTo>
                  <a:cubicBezTo>
                    <a:pt x="434" y="3536"/>
                    <a:pt x="567" y="2769"/>
                    <a:pt x="867" y="2168"/>
                  </a:cubicBezTo>
                  <a:cubicBezTo>
                    <a:pt x="1134" y="1601"/>
                    <a:pt x="1568" y="1134"/>
                    <a:pt x="2102" y="867"/>
                  </a:cubicBezTo>
                  <a:cubicBezTo>
                    <a:pt x="2669" y="567"/>
                    <a:pt x="3402" y="400"/>
                    <a:pt x="4236" y="400"/>
                  </a:cubicBezTo>
                  <a:close/>
                  <a:moveTo>
                    <a:pt x="4236" y="0"/>
                  </a:moveTo>
                  <a:cubicBezTo>
                    <a:pt x="3336" y="0"/>
                    <a:pt x="2535" y="167"/>
                    <a:pt x="1935" y="500"/>
                  </a:cubicBezTo>
                  <a:cubicBezTo>
                    <a:pt x="1301" y="834"/>
                    <a:pt x="801" y="1334"/>
                    <a:pt x="500" y="2001"/>
                  </a:cubicBezTo>
                  <a:cubicBezTo>
                    <a:pt x="167" y="2635"/>
                    <a:pt x="0" y="3469"/>
                    <a:pt x="0" y="4437"/>
                  </a:cubicBezTo>
                  <a:cubicBezTo>
                    <a:pt x="0" y="4703"/>
                    <a:pt x="0" y="4937"/>
                    <a:pt x="0" y="5170"/>
                  </a:cubicBezTo>
                  <a:lnTo>
                    <a:pt x="0" y="5904"/>
                  </a:lnTo>
                  <a:cubicBezTo>
                    <a:pt x="0" y="6805"/>
                    <a:pt x="167" y="7572"/>
                    <a:pt x="467" y="8173"/>
                  </a:cubicBezTo>
                  <a:cubicBezTo>
                    <a:pt x="801" y="8806"/>
                    <a:pt x="1268" y="9273"/>
                    <a:pt x="1901" y="9574"/>
                  </a:cubicBezTo>
                  <a:cubicBezTo>
                    <a:pt x="2535" y="9874"/>
                    <a:pt x="3336" y="10041"/>
                    <a:pt x="4236" y="10041"/>
                  </a:cubicBezTo>
                  <a:lnTo>
                    <a:pt x="6038" y="10041"/>
                  </a:lnTo>
                  <a:lnTo>
                    <a:pt x="6038" y="8673"/>
                  </a:lnTo>
                  <a:lnTo>
                    <a:pt x="4270" y="8673"/>
                  </a:lnTo>
                  <a:cubicBezTo>
                    <a:pt x="3603" y="8673"/>
                    <a:pt x="3069" y="8573"/>
                    <a:pt x="2635" y="8373"/>
                  </a:cubicBezTo>
                  <a:cubicBezTo>
                    <a:pt x="2202" y="8173"/>
                    <a:pt x="1901" y="7872"/>
                    <a:pt x="1701" y="7472"/>
                  </a:cubicBezTo>
                  <a:cubicBezTo>
                    <a:pt x="1501" y="7038"/>
                    <a:pt x="1401" y="6538"/>
                    <a:pt x="1401" y="5904"/>
                  </a:cubicBezTo>
                  <a:lnTo>
                    <a:pt x="1401" y="5170"/>
                  </a:lnTo>
                  <a:cubicBezTo>
                    <a:pt x="1401" y="4937"/>
                    <a:pt x="1401" y="4703"/>
                    <a:pt x="1401" y="4470"/>
                  </a:cubicBezTo>
                  <a:cubicBezTo>
                    <a:pt x="1401" y="3736"/>
                    <a:pt x="1501" y="3136"/>
                    <a:pt x="1735" y="2669"/>
                  </a:cubicBezTo>
                  <a:cubicBezTo>
                    <a:pt x="1935" y="2235"/>
                    <a:pt x="2235" y="1901"/>
                    <a:pt x="2669" y="1668"/>
                  </a:cubicBezTo>
                  <a:cubicBezTo>
                    <a:pt x="3069" y="1434"/>
                    <a:pt x="3603" y="1334"/>
                    <a:pt x="4236" y="1334"/>
                  </a:cubicBezTo>
                  <a:cubicBezTo>
                    <a:pt x="4870" y="1334"/>
                    <a:pt x="5404" y="1434"/>
                    <a:pt x="5804" y="1668"/>
                  </a:cubicBezTo>
                  <a:cubicBezTo>
                    <a:pt x="6238" y="1901"/>
                    <a:pt x="6538" y="2235"/>
                    <a:pt x="6738" y="2702"/>
                  </a:cubicBezTo>
                  <a:cubicBezTo>
                    <a:pt x="6972" y="3169"/>
                    <a:pt x="7072" y="3736"/>
                    <a:pt x="7072" y="4470"/>
                  </a:cubicBezTo>
                  <a:lnTo>
                    <a:pt x="7072" y="6204"/>
                  </a:lnTo>
                  <a:cubicBezTo>
                    <a:pt x="7072" y="6505"/>
                    <a:pt x="7038" y="6638"/>
                    <a:pt x="7005" y="6671"/>
                  </a:cubicBezTo>
                  <a:cubicBezTo>
                    <a:pt x="6972" y="6705"/>
                    <a:pt x="6938" y="6772"/>
                    <a:pt x="6805" y="6772"/>
                  </a:cubicBezTo>
                  <a:cubicBezTo>
                    <a:pt x="6705" y="6772"/>
                    <a:pt x="6671" y="6705"/>
                    <a:pt x="6638" y="6671"/>
                  </a:cubicBezTo>
                  <a:cubicBezTo>
                    <a:pt x="6605" y="6605"/>
                    <a:pt x="6538" y="6471"/>
                    <a:pt x="6538" y="6204"/>
                  </a:cubicBezTo>
                  <a:lnTo>
                    <a:pt x="6538" y="4603"/>
                  </a:lnTo>
                  <a:cubicBezTo>
                    <a:pt x="6538" y="3769"/>
                    <a:pt x="6338" y="3136"/>
                    <a:pt x="5971" y="2702"/>
                  </a:cubicBezTo>
                  <a:cubicBezTo>
                    <a:pt x="5571" y="2268"/>
                    <a:pt x="5004" y="2035"/>
                    <a:pt x="4236" y="2035"/>
                  </a:cubicBezTo>
                  <a:cubicBezTo>
                    <a:pt x="3469" y="2035"/>
                    <a:pt x="2902" y="2268"/>
                    <a:pt x="2502" y="2702"/>
                  </a:cubicBezTo>
                  <a:cubicBezTo>
                    <a:pt x="2102" y="3136"/>
                    <a:pt x="1935" y="3769"/>
                    <a:pt x="1935" y="4603"/>
                  </a:cubicBezTo>
                  <a:lnTo>
                    <a:pt x="1935" y="5504"/>
                  </a:lnTo>
                  <a:cubicBezTo>
                    <a:pt x="1935" y="6338"/>
                    <a:pt x="2102" y="7005"/>
                    <a:pt x="2435" y="7405"/>
                  </a:cubicBezTo>
                  <a:cubicBezTo>
                    <a:pt x="2769" y="7872"/>
                    <a:pt x="3302" y="8106"/>
                    <a:pt x="3970" y="8106"/>
                  </a:cubicBezTo>
                  <a:cubicBezTo>
                    <a:pt x="4470" y="8106"/>
                    <a:pt x="4904" y="7972"/>
                    <a:pt x="5204" y="7739"/>
                  </a:cubicBezTo>
                  <a:cubicBezTo>
                    <a:pt x="5270" y="7672"/>
                    <a:pt x="5337" y="7605"/>
                    <a:pt x="5404" y="7539"/>
                  </a:cubicBezTo>
                  <a:cubicBezTo>
                    <a:pt x="5437" y="7572"/>
                    <a:pt x="5437" y="7605"/>
                    <a:pt x="5471" y="7605"/>
                  </a:cubicBezTo>
                  <a:cubicBezTo>
                    <a:pt x="5771" y="7939"/>
                    <a:pt x="6204" y="8106"/>
                    <a:pt x="6772" y="8106"/>
                  </a:cubicBezTo>
                  <a:cubicBezTo>
                    <a:pt x="7305" y="8106"/>
                    <a:pt x="7739" y="7939"/>
                    <a:pt x="8039" y="7605"/>
                  </a:cubicBezTo>
                  <a:cubicBezTo>
                    <a:pt x="8306" y="7272"/>
                    <a:pt x="8473" y="6772"/>
                    <a:pt x="8473" y="6104"/>
                  </a:cubicBezTo>
                  <a:lnTo>
                    <a:pt x="8473" y="4470"/>
                  </a:lnTo>
                  <a:cubicBezTo>
                    <a:pt x="8473" y="3503"/>
                    <a:pt x="8306" y="2669"/>
                    <a:pt x="8006" y="2001"/>
                  </a:cubicBezTo>
                  <a:cubicBezTo>
                    <a:pt x="7672" y="1334"/>
                    <a:pt x="7205" y="834"/>
                    <a:pt x="6571" y="500"/>
                  </a:cubicBezTo>
                  <a:cubicBezTo>
                    <a:pt x="5938" y="167"/>
                    <a:pt x="5170" y="0"/>
                    <a:pt x="4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581;p44">
              <a:extLst>
                <a:ext uri="{FF2B5EF4-FFF2-40B4-BE49-F238E27FC236}">
                  <a16:creationId xmlns:a16="http://schemas.microsoft.com/office/drawing/2014/main" id="{907EE64E-F656-95D0-3AB8-61C6355621C3}"/>
                </a:ext>
              </a:extLst>
            </p:cNvPr>
            <p:cNvSpPr/>
            <p:nvPr/>
          </p:nvSpPr>
          <p:spPr>
            <a:xfrm>
              <a:off x="5487550" y="3503217"/>
              <a:ext cx="40171" cy="42653"/>
            </a:xfrm>
            <a:custGeom>
              <a:avLst/>
              <a:gdLst/>
              <a:ahLst/>
              <a:cxnLst/>
              <a:rect l="l" t="t" r="r" b="b"/>
              <a:pathLst>
                <a:path w="2169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2168" y="2302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582;p44">
              <a:extLst>
                <a:ext uri="{FF2B5EF4-FFF2-40B4-BE49-F238E27FC236}">
                  <a16:creationId xmlns:a16="http://schemas.microsoft.com/office/drawing/2014/main" id="{42329486-0FAA-D8BD-63BD-141435323B8F}"/>
                </a:ext>
              </a:extLst>
            </p:cNvPr>
            <p:cNvSpPr/>
            <p:nvPr/>
          </p:nvSpPr>
          <p:spPr>
            <a:xfrm>
              <a:off x="5483846" y="3499513"/>
              <a:ext cx="48191" cy="50061"/>
            </a:xfrm>
            <a:custGeom>
              <a:avLst/>
              <a:gdLst/>
              <a:ahLst/>
              <a:cxnLst/>
              <a:rect l="l" t="t" r="r" b="b"/>
              <a:pathLst>
                <a:path w="2602" h="2703" extrusionOk="0">
                  <a:moveTo>
                    <a:pt x="2168" y="401"/>
                  </a:moveTo>
                  <a:lnTo>
                    <a:pt x="2168" y="2302"/>
                  </a:lnTo>
                  <a:lnTo>
                    <a:pt x="400" y="2302"/>
                  </a:lnTo>
                  <a:lnTo>
                    <a:pt x="400" y="401"/>
                  </a:lnTo>
                  <a:close/>
                  <a:moveTo>
                    <a:pt x="0" y="0"/>
                  </a:moveTo>
                  <a:lnTo>
                    <a:pt x="0" y="2702"/>
                  </a:lnTo>
                  <a:lnTo>
                    <a:pt x="2602" y="27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583;p44">
              <a:extLst>
                <a:ext uri="{FF2B5EF4-FFF2-40B4-BE49-F238E27FC236}">
                  <a16:creationId xmlns:a16="http://schemas.microsoft.com/office/drawing/2014/main" id="{B6C269D5-28C6-AEE1-470D-32943DCEEAAA}"/>
                </a:ext>
              </a:extLst>
            </p:cNvPr>
            <p:cNvSpPr/>
            <p:nvPr/>
          </p:nvSpPr>
          <p:spPr>
            <a:xfrm>
              <a:off x="5447379" y="3503217"/>
              <a:ext cx="40190" cy="42653"/>
            </a:xfrm>
            <a:custGeom>
              <a:avLst/>
              <a:gdLst/>
              <a:ahLst/>
              <a:cxnLst/>
              <a:rect l="l" t="t" r="r" b="b"/>
              <a:pathLst>
                <a:path w="2170" h="2303" extrusionOk="0">
                  <a:moveTo>
                    <a:pt x="2169" y="2302"/>
                  </a:moveTo>
                  <a:lnTo>
                    <a:pt x="1" y="2302"/>
                  </a:lnTo>
                  <a:lnTo>
                    <a:pt x="234" y="1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584;p44">
              <a:extLst>
                <a:ext uri="{FF2B5EF4-FFF2-40B4-BE49-F238E27FC236}">
                  <a16:creationId xmlns:a16="http://schemas.microsoft.com/office/drawing/2014/main" id="{577F891E-99B5-9284-C771-46A1B1994881}"/>
                </a:ext>
              </a:extLst>
            </p:cNvPr>
            <p:cNvSpPr/>
            <p:nvPr/>
          </p:nvSpPr>
          <p:spPr>
            <a:xfrm>
              <a:off x="5443064" y="3498902"/>
              <a:ext cx="48209" cy="50673"/>
            </a:xfrm>
            <a:custGeom>
              <a:avLst/>
              <a:gdLst/>
              <a:ahLst/>
              <a:cxnLst/>
              <a:rect l="l" t="t" r="r" b="b"/>
              <a:pathLst>
                <a:path w="2603" h="2736" extrusionOk="0">
                  <a:moveTo>
                    <a:pt x="2202" y="434"/>
                  </a:moveTo>
                  <a:lnTo>
                    <a:pt x="2202" y="2335"/>
                  </a:lnTo>
                  <a:lnTo>
                    <a:pt x="434" y="2335"/>
                  </a:lnTo>
                  <a:lnTo>
                    <a:pt x="634" y="434"/>
                  </a:lnTo>
                  <a:close/>
                  <a:moveTo>
                    <a:pt x="467" y="0"/>
                  </a:moveTo>
                  <a:cubicBezTo>
                    <a:pt x="367" y="0"/>
                    <a:pt x="267" y="100"/>
                    <a:pt x="267" y="200"/>
                  </a:cubicBezTo>
                  <a:lnTo>
                    <a:pt x="0" y="2502"/>
                  </a:lnTo>
                  <a:cubicBezTo>
                    <a:pt x="0" y="2569"/>
                    <a:pt x="34" y="2635"/>
                    <a:pt x="67" y="2669"/>
                  </a:cubicBezTo>
                  <a:cubicBezTo>
                    <a:pt x="101" y="2702"/>
                    <a:pt x="167" y="2735"/>
                    <a:pt x="234" y="2735"/>
                  </a:cubicBezTo>
                  <a:lnTo>
                    <a:pt x="2402" y="2735"/>
                  </a:lnTo>
                  <a:cubicBezTo>
                    <a:pt x="2502" y="2735"/>
                    <a:pt x="2602" y="2635"/>
                    <a:pt x="2602" y="2535"/>
                  </a:cubicBezTo>
                  <a:lnTo>
                    <a:pt x="2602" y="234"/>
                  </a:lnTo>
                  <a:cubicBezTo>
                    <a:pt x="2602" y="100"/>
                    <a:pt x="2502" y="0"/>
                    <a:pt x="2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585;p44">
              <a:extLst>
                <a:ext uri="{FF2B5EF4-FFF2-40B4-BE49-F238E27FC236}">
                  <a16:creationId xmlns:a16="http://schemas.microsoft.com/office/drawing/2014/main" id="{C37FFB58-26B9-A89C-7C1C-1DEF863AA946}"/>
                </a:ext>
              </a:extLst>
            </p:cNvPr>
            <p:cNvSpPr/>
            <p:nvPr/>
          </p:nvSpPr>
          <p:spPr>
            <a:xfrm>
              <a:off x="5405985" y="3503217"/>
              <a:ext cx="45135" cy="42653"/>
            </a:xfrm>
            <a:custGeom>
              <a:avLst/>
              <a:gdLst/>
              <a:ahLst/>
              <a:cxnLst/>
              <a:rect l="l" t="t" r="r" b="b"/>
              <a:pathLst>
                <a:path w="2437" h="2303" extrusionOk="0">
                  <a:moveTo>
                    <a:pt x="234" y="1"/>
                  </a:moveTo>
                  <a:lnTo>
                    <a:pt x="1" y="2302"/>
                  </a:lnTo>
                  <a:lnTo>
                    <a:pt x="2203" y="2302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586;p44">
              <a:extLst>
                <a:ext uri="{FF2B5EF4-FFF2-40B4-BE49-F238E27FC236}">
                  <a16:creationId xmlns:a16="http://schemas.microsoft.com/office/drawing/2014/main" id="{0279A1AB-5D53-66E1-1887-BF0A9B31F9DC}"/>
                </a:ext>
              </a:extLst>
            </p:cNvPr>
            <p:cNvSpPr/>
            <p:nvPr/>
          </p:nvSpPr>
          <p:spPr>
            <a:xfrm>
              <a:off x="5401670" y="3499513"/>
              <a:ext cx="53766" cy="50061"/>
            </a:xfrm>
            <a:custGeom>
              <a:avLst/>
              <a:gdLst/>
              <a:ahLst/>
              <a:cxnLst/>
              <a:rect l="l" t="t" r="r" b="b"/>
              <a:pathLst>
                <a:path w="2903" h="2703" extrusionOk="0">
                  <a:moveTo>
                    <a:pt x="2436" y="401"/>
                  </a:moveTo>
                  <a:lnTo>
                    <a:pt x="2235" y="2302"/>
                  </a:lnTo>
                  <a:lnTo>
                    <a:pt x="467" y="2302"/>
                  </a:lnTo>
                  <a:lnTo>
                    <a:pt x="668" y="401"/>
                  </a:lnTo>
                  <a:close/>
                  <a:moveTo>
                    <a:pt x="301" y="0"/>
                  </a:moveTo>
                  <a:lnTo>
                    <a:pt x="0" y="2702"/>
                  </a:lnTo>
                  <a:lnTo>
                    <a:pt x="2602" y="270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587;p44">
              <a:extLst>
                <a:ext uri="{FF2B5EF4-FFF2-40B4-BE49-F238E27FC236}">
                  <a16:creationId xmlns:a16="http://schemas.microsoft.com/office/drawing/2014/main" id="{0B13FF41-F0FD-1DCC-CD6D-B7BF81DCE80F}"/>
                </a:ext>
              </a:extLst>
            </p:cNvPr>
            <p:cNvSpPr/>
            <p:nvPr/>
          </p:nvSpPr>
          <p:spPr>
            <a:xfrm>
              <a:off x="5366462" y="3503217"/>
              <a:ext cx="45116" cy="42653"/>
            </a:xfrm>
            <a:custGeom>
              <a:avLst/>
              <a:gdLst/>
              <a:ahLst/>
              <a:cxnLst/>
              <a:rect l="l" t="t" r="r" b="b"/>
              <a:pathLst>
                <a:path w="2436" h="2303" extrusionOk="0">
                  <a:moveTo>
                    <a:pt x="2168" y="2302"/>
                  </a:moveTo>
                  <a:lnTo>
                    <a:pt x="0" y="2302"/>
                  </a:lnTo>
                  <a:lnTo>
                    <a:pt x="701" y="1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588;p44">
              <a:extLst>
                <a:ext uri="{FF2B5EF4-FFF2-40B4-BE49-F238E27FC236}">
                  <a16:creationId xmlns:a16="http://schemas.microsoft.com/office/drawing/2014/main" id="{BA0C04ED-FA1A-9D8C-FD9B-651F3086B391}"/>
                </a:ext>
              </a:extLst>
            </p:cNvPr>
            <p:cNvSpPr/>
            <p:nvPr/>
          </p:nvSpPr>
          <p:spPr>
            <a:xfrm>
              <a:off x="5362128" y="3499513"/>
              <a:ext cx="53154" cy="50061"/>
            </a:xfrm>
            <a:custGeom>
              <a:avLst/>
              <a:gdLst/>
              <a:ahLst/>
              <a:cxnLst/>
              <a:rect l="l" t="t" r="r" b="b"/>
              <a:pathLst>
                <a:path w="2870" h="2703" extrusionOk="0">
                  <a:moveTo>
                    <a:pt x="2436" y="401"/>
                  </a:moveTo>
                  <a:lnTo>
                    <a:pt x="2236" y="2302"/>
                  </a:lnTo>
                  <a:lnTo>
                    <a:pt x="501" y="2302"/>
                  </a:lnTo>
                  <a:lnTo>
                    <a:pt x="1068" y="401"/>
                  </a:lnTo>
                  <a:close/>
                  <a:moveTo>
                    <a:pt x="935" y="0"/>
                  </a:moveTo>
                  <a:cubicBezTo>
                    <a:pt x="835" y="0"/>
                    <a:pt x="734" y="34"/>
                    <a:pt x="734" y="134"/>
                  </a:cubicBezTo>
                  <a:lnTo>
                    <a:pt x="34" y="2435"/>
                  </a:lnTo>
                  <a:cubicBezTo>
                    <a:pt x="1" y="2502"/>
                    <a:pt x="34" y="2569"/>
                    <a:pt x="67" y="2636"/>
                  </a:cubicBezTo>
                  <a:cubicBezTo>
                    <a:pt x="101" y="2669"/>
                    <a:pt x="167" y="2702"/>
                    <a:pt x="234" y="2702"/>
                  </a:cubicBezTo>
                  <a:lnTo>
                    <a:pt x="2402" y="2702"/>
                  </a:lnTo>
                  <a:cubicBezTo>
                    <a:pt x="2502" y="2702"/>
                    <a:pt x="2602" y="2636"/>
                    <a:pt x="2602" y="2536"/>
                  </a:cubicBezTo>
                  <a:lnTo>
                    <a:pt x="2869" y="234"/>
                  </a:lnTo>
                  <a:cubicBezTo>
                    <a:pt x="2869" y="167"/>
                    <a:pt x="2836" y="100"/>
                    <a:pt x="2803" y="67"/>
                  </a:cubicBezTo>
                  <a:cubicBezTo>
                    <a:pt x="2769" y="0"/>
                    <a:pt x="2703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589;p44">
              <a:extLst>
                <a:ext uri="{FF2B5EF4-FFF2-40B4-BE49-F238E27FC236}">
                  <a16:creationId xmlns:a16="http://schemas.microsoft.com/office/drawing/2014/main" id="{F1290250-709E-C5FC-2A2C-4247EE868296}"/>
                </a:ext>
              </a:extLst>
            </p:cNvPr>
            <p:cNvSpPr/>
            <p:nvPr/>
          </p:nvSpPr>
          <p:spPr>
            <a:xfrm>
              <a:off x="5365833" y="3545852"/>
              <a:ext cx="40171" cy="12372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2169" y="0"/>
                  </a:moveTo>
                  <a:cubicBezTo>
                    <a:pt x="2169" y="367"/>
                    <a:pt x="1702" y="667"/>
                    <a:pt x="1102" y="667"/>
                  </a:cubicBezTo>
                  <a:cubicBezTo>
                    <a:pt x="501" y="667"/>
                    <a:pt x="1" y="367"/>
                    <a:pt x="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590;p44">
              <a:extLst>
                <a:ext uri="{FF2B5EF4-FFF2-40B4-BE49-F238E27FC236}">
                  <a16:creationId xmlns:a16="http://schemas.microsoft.com/office/drawing/2014/main" id="{16221B30-F57D-5F41-334C-CC16E4A19E58}"/>
                </a:ext>
              </a:extLst>
            </p:cNvPr>
            <p:cNvSpPr/>
            <p:nvPr/>
          </p:nvSpPr>
          <p:spPr>
            <a:xfrm>
              <a:off x="5362128" y="3542148"/>
              <a:ext cx="47598" cy="19780"/>
            </a:xfrm>
            <a:custGeom>
              <a:avLst/>
              <a:gdLst/>
              <a:ahLst/>
              <a:cxnLst/>
              <a:rect l="l" t="t" r="r" b="b"/>
              <a:pathLst>
                <a:path w="2570" h="1068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701"/>
                    <a:pt x="568" y="1067"/>
                    <a:pt x="1302" y="1067"/>
                  </a:cubicBezTo>
                  <a:cubicBezTo>
                    <a:pt x="2002" y="1067"/>
                    <a:pt x="2569" y="701"/>
                    <a:pt x="2569" y="200"/>
                  </a:cubicBezTo>
                  <a:cubicBezTo>
                    <a:pt x="2569" y="100"/>
                    <a:pt x="2502" y="0"/>
                    <a:pt x="2369" y="0"/>
                  </a:cubicBezTo>
                  <a:cubicBezTo>
                    <a:pt x="2269" y="0"/>
                    <a:pt x="2169" y="100"/>
                    <a:pt x="2169" y="200"/>
                  </a:cubicBezTo>
                  <a:cubicBezTo>
                    <a:pt x="2169" y="434"/>
                    <a:pt x="1802" y="667"/>
                    <a:pt x="1302" y="667"/>
                  </a:cubicBezTo>
                  <a:cubicBezTo>
                    <a:pt x="801" y="667"/>
                    <a:pt x="401" y="434"/>
                    <a:pt x="401" y="200"/>
                  </a:cubicBezTo>
                  <a:cubicBezTo>
                    <a:pt x="401" y="10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591;p44">
              <a:extLst>
                <a:ext uri="{FF2B5EF4-FFF2-40B4-BE49-F238E27FC236}">
                  <a16:creationId xmlns:a16="http://schemas.microsoft.com/office/drawing/2014/main" id="{B3F3B175-0667-0154-34D1-D623D59E5B78}"/>
                </a:ext>
              </a:extLst>
            </p:cNvPr>
            <p:cNvSpPr/>
            <p:nvPr/>
          </p:nvSpPr>
          <p:spPr>
            <a:xfrm>
              <a:off x="5405985" y="3545852"/>
              <a:ext cx="40190" cy="12372"/>
            </a:xfrm>
            <a:custGeom>
              <a:avLst/>
              <a:gdLst/>
              <a:ahLst/>
              <a:cxnLst/>
              <a:rect l="l" t="t" r="r" b="b"/>
              <a:pathLst>
                <a:path w="2170" h="668" extrusionOk="0">
                  <a:moveTo>
                    <a:pt x="1" y="0"/>
                  </a:moveTo>
                  <a:cubicBezTo>
                    <a:pt x="1" y="367"/>
                    <a:pt x="501" y="667"/>
                    <a:pt x="1102" y="667"/>
                  </a:cubicBezTo>
                  <a:cubicBezTo>
                    <a:pt x="1702" y="667"/>
                    <a:pt x="2169" y="367"/>
                    <a:pt x="2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592;p44">
              <a:extLst>
                <a:ext uri="{FF2B5EF4-FFF2-40B4-BE49-F238E27FC236}">
                  <a16:creationId xmlns:a16="http://schemas.microsoft.com/office/drawing/2014/main" id="{CFD3B06C-6C2F-043A-51EB-0B28A46AE890}"/>
                </a:ext>
              </a:extLst>
            </p:cNvPr>
            <p:cNvSpPr/>
            <p:nvPr/>
          </p:nvSpPr>
          <p:spPr>
            <a:xfrm>
              <a:off x="5402281" y="3545852"/>
              <a:ext cx="48209" cy="16076"/>
            </a:xfrm>
            <a:custGeom>
              <a:avLst/>
              <a:gdLst/>
              <a:ahLst/>
              <a:cxnLst/>
              <a:rect l="l" t="t" r="r" b="b"/>
              <a:pathLst>
                <a:path w="2603" h="868" extrusionOk="0">
                  <a:moveTo>
                    <a:pt x="1" y="0"/>
                  </a:moveTo>
                  <a:cubicBezTo>
                    <a:pt x="1" y="501"/>
                    <a:pt x="568" y="867"/>
                    <a:pt x="1302" y="867"/>
                  </a:cubicBezTo>
                  <a:cubicBezTo>
                    <a:pt x="2036" y="867"/>
                    <a:pt x="2603" y="501"/>
                    <a:pt x="2603" y="0"/>
                  </a:cubicBezTo>
                  <a:lnTo>
                    <a:pt x="2169" y="0"/>
                  </a:lnTo>
                  <a:cubicBezTo>
                    <a:pt x="2169" y="234"/>
                    <a:pt x="1802" y="467"/>
                    <a:pt x="1302" y="467"/>
                  </a:cubicBezTo>
                  <a:cubicBezTo>
                    <a:pt x="801" y="467"/>
                    <a:pt x="434" y="2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593;p44">
              <a:extLst>
                <a:ext uri="{FF2B5EF4-FFF2-40B4-BE49-F238E27FC236}">
                  <a16:creationId xmlns:a16="http://schemas.microsoft.com/office/drawing/2014/main" id="{6E5B3702-8518-ACD3-D763-8CD749C4C7DC}"/>
                </a:ext>
              </a:extLst>
            </p:cNvPr>
            <p:cNvSpPr/>
            <p:nvPr/>
          </p:nvSpPr>
          <p:spPr>
            <a:xfrm>
              <a:off x="5446768" y="3545852"/>
              <a:ext cx="40171" cy="12372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2169" y="0"/>
                  </a:moveTo>
                  <a:cubicBezTo>
                    <a:pt x="2169" y="367"/>
                    <a:pt x="1668" y="667"/>
                    <a:pt x="1068" y="667"/>
                  </a:cubicBezTo>
                  <a:cubicBezTo>
                    <a:pt x="468" y="667"/>
                    <a:pt x="1" y="367"/>
                    <a:pt x="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594;p44">
              <a:extLst>
                <a:ext uri="{FF2B5EF4-FFF2-40B4-BE49-F238E27FC236}">
                  <a16:creationId xmlns:a16="http://schemas.microsoft.com/office/drawing/2014/main" id="{C4BCB66B-5091-09F1-CBC4-AAC1293E1ADA}"/>
                </a:ext>
              </a:extLst>
            </p:cNvPr>
            <p:cNvSpPr/>
            <p:nvPr/>
          </p:nvSpPr>
          <p:spPr>
            <a:xfrm>
              <a:off x="5443064" y="3542148"/>
              <a:ext cx="47580" cy="19780"/>
            </a:xfrm>
            <a:custGeom>
              <a:avLst/>
              <a:gdLst/>
              <a:ahLst/>
              <a:cxnLst/>
              <a:rect l="l" t="t" r="r" b="b"/>
              <a:pathLst>
                <a:path w="2569" h="1068" extrusionOk="0">
                  <a:moveTo>
                    <a:pt x="201" y="0"/>
                  </a:moveTo>
                  <a:cubicBezTo>
                    <a:pt x="67" y="0"/>
                    <a:pt x="0" y="100"/>
                    <a:pt x="0" y="200"/>
                  </a:cubicBezTo>
                  <a:cubicBezTo>
                    <a:pt x="0" y="701"/>
                    <a:pt x="568" y="1067"/>
                    <a:pt x="1268" y="1067"/>
                  </a:cubicBezTo>
                  <a:cubicBezTo>
                    <a:pt x="2002" y="1067"/>
                    <a:pt x="2569" y="701"/>
                    <a:pt x="2569" y="200"/>
                  </a:cubicBezTo>
                  <a:cubicBezTo>
                    <a:pt x="2569" y="100"/>
                    <a:pt x="2469" y="0"/>
                    <a:pt x="2369" y="0"/>
                  </a:cubicBezTo>
                  <a:cubicBezTo>
                    <a:pt x="2235" y="0"/>
                    <a:pt x="2169" y="100"/>
                    <a:pt x="2169" y="200"/>
                  </a:cubicBezTo>
                  <a:cubicBezTo>
                    <a:pt x="2169" y="434"/>
                    <a:pt x="1768" y="667"/>
                    <a:pt x="1268" y="667"/>
                  </a:cubicBezTo>
                  <a:cubicBezTo>
                    <a:pt x="768" y="667"/>
                    <a:pt x="401" y="434"/>
                    <a:pt x="401" y="200"/>
                  </a:cubicBez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595;p44">
              <a:extLst>
                <a:ext uri="{FF2B5EF4-FFF2-40B4-BE49-F238E27FC236}">
                  <a16:creationId xmlns:a16="http://schemas.microsoft.com/office/drawing/2014/main" id="{30B8FF14-0918-96AE-CD2F-CBEB064D9D9B}"/>
                </a:ext>
              </a:extLst>
            </p:cNvPr>
            <p:cNvSpPr/>
            <p:nvPr/>
          </p:nvSpPr>
          <p:spPr>
            <a:xfrm>
              <a:off x="5527703" y="3503217"/>
              <a:ext cx="40171" cy="42653"/>
            </a:xfrm>
            <a:custGeom>
              <a:avLst/>
              <a:gdLst/>
              <a:ahLst/>
              <a:cxnLst/>
              <a:rect l="l" t="t" r="r" b="b"/>
              <a:pathLst>
                <a:path w="2169" h="2303" extrusionOk="0">
                  <a:moveTo>
                    <a:pt x="0" y="2302"/>
                  </a:moveTo>
                  <a:lnTo>
                    <a:pt x="2169" y="2302"/>
                  </a:lnTo>
                  <a:lnTo>
                    <a:pt x="193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596;p44">
              <a:extLst>
                <a:ext uri="{FF2B5EF4-FFF2-40B4-BE49-F238E27FC236}">
                  <a16:creationId xmlns:a16="http://schemas.microsoft.com/office/drawing/2014/main" id="{7FDEA261-8B52-02C6-3E7C-37A9BB5347D0}"/>
                </a:ext>
              </a:extLst>
            </p:cNvPr>
            <p:cNvSpPr/>
            <p:nvPr/>
          </p:nvSpPr>
          <p:spPr>
            <a:xfrm>
              <a:off x="5523999" y="3499513"/>
              <a:ext cx="48209" cy="50061"/>
            </a:xfrm>
            <a:custGeom>
              <a:avLst/>
              <a:gdLst/>
              <a:ahLst/>
              <a:cxnLst/>
              <a:rect l="l" t="t" r="r" b="b"/>
              <a:pathLst>
                <a:path w="2603" h="2703" extrusionOk="0">
                  <a:moveTo>
                    <a:pt x="1935" y="401"/>
                  </a:moveTo>
                  <a:lnTo>
                    <a:pt x="2135" y="2302"/>
                  </a:lnTo>
                  <a:lnTo>
                    <a:pt x="401" y="2302"/>
                  </a:lnTo>
                  <a:lnTo>
                    <a:pt x="401" y="401"/>
                  </a:lnTo>
                  <a:close/>
                  <a:moveTo>
                    <a:pt x="200" y="0"/>
                  </a:moveTo>
                  <a:cubicBezTo>
                    <a:pt x="67" y="0"/>
                    <a:pt x="0" y="67"/>
                    <a:pt x="0" y="201"/>
                  </a:cubicBezTo>
                  <a:lnTo>
                    <a:pt x="0" y="2502"/>
                  </a:lnTo>
                  <a:cubicBezTo>
                    <a:pt x="0" y="2602"/>
                    <a:pt x="67" y="2702"/>
                    <a:pt x="200" y="2702"/>
                  </a:cubicBezTo>
                  <a:lnTo>
                    <a:pt x="2369" y="2702"/>
                  </a:lnTo>
                  <a:cubicBezTo>
                    <a:pt x="2435" y="2702"/>
                    <a:pt x="2502" y="2669"/>
                    <a:pt x="2535" y="2636"/>
                  </a:cubicBezTo>
                  <a:cubicBezTo>
                    <a:pt x="2569" y="2602"/>
                    <a:pt x="2602" y="2536"/>
                    <a:pt x="2569" y="2469"/>
                  </a:cubicBezTo>
                  <a:lnTo>
                    <a:pt x="2335" y="167"/>
                  </a:lnTo>
                  <a:cubicBezTo>
                    <a:pt x="2335" y="67"/>
                    <a:pt x="2235" y="0"/>
                    <a:pt x="2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597;p44">
              <a:extLst>
                <a:ext uri="{FF2B5EF4-FFF2-40B4-BE49-F238E27FC236}">
                  <a16:creationId xmlns:a16="http://schemas.microsoft.com/office/drawing/2014/main" id="{D5C2E70D-A384-3A10-7E63-D9B05E69EBFE}"/>
                </a:ext>
              </a:extLst>
            </p:cNvPr>
            <p:cNvSpPr/>
            <p:nvPr/>
          </p:nvSpPr>
          <p:spPr>
            <a:xfrm>
              <a:off x="5564152" y="3503217"/>
              <a:ext cx="45116" cy="42653"/>
            </a:xfrm>
            <a:custGeom>
              <a:avLst/>
              <a:gdLst/>
              <a:ahLst/>
              <a:cxnLst/>
              <a:rect l="l" t="t" r="r" b="b"/>
              <a:pathLst>
                <a:path w="2436" h="2303" extrusionOk="0">
                  <a:moveTo>
                    <a:pt x="0" y="1"/>
                  </a:moveTo>
                  <a:lnTo>
                    <a:pt x="234" y="2302"/>
                  </a:lnTo>
                  <a:lnTo>
                    <a:pt x="2436" y="2302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598;p44">
              <a:extLst>
                <a:ext uri="{FF2B5EF4-FFF2-40B4-BE49-F238E27FC236}">
                  <a16:creationId xmlns:a16="http://schemas.microsoft.com/office/drawing/2014/main" id="{328C910E-58F3-314F-29A3-DBB51878C8B1}"/>
                </a:ext>
              </a:extLst>
            </p:cNvPr>
            <p:cNvSpPr/>
            <p:nvPr/>
          </p:nvSpPr>
          <p:spPr>
            <a:xfrm>
              <a:off x="5559818" y="3499513"/>
              <a:ext cx="53784" cy="50061"/>
            </a:xfrm>
            <a:custGeom>
              <a:avLst/>
              <a:gdLst/>
              <a:ahLst/>
              <a:cxnLst/>
              <a:rect l="l" t="t" r="r" b="b"/>
              <a:pathLst>
                <a:path w="2904" h="2703" extrusionOk="0">
                  <a:moveTo>
                    <a:pt x="2236" y="401"/>
                  </a:moveTo>
                  <a:lnTo>
                    <a:pt x="2436" y="2302"/>
                  </a:lnTo>
                  <a:lnTo>
                    <a:pt x="668" y="2302"/>
                  </a:lnTo>
                  <a:lnTo>
                    <a:pt x="468" y="401"/>
                  </a:lnTo>
                  <a:close/>
                  <a:moveTo>
                    <a:pt x="1" y="0"/>
                  </a:moveTo>
                  <a:lnTo>
                    <a:pt x="301" y="2702"/>
                  </a:lnTo>
                  <a:lnTo>
                    <a:pt x="2903" y="2702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599;p44">
              <a:extLst>
                <a:ext uri="{FF2B5EF4-FFF2-40B4-BE49-F238E27FC236}">
                  <a16:creationId xmlns:a16="http://schemas.microsoft.com/office/drawing/2014/main" id="{9D5F3743-E34F-9D2B-5F63-C0CD45946936}"/>
                </a:ext>
              </a:extLst>
            </p:cNvPr>
            <p:cNvSpPr/>
            <p:nvPr/>
          </p:nvSpPr>
          <p:spPr>
            <a:xfrm>
              <a:off x="5603694" y="3503217"/>
              <a:ext cx="45116" cy="42653"/>
            </a:xfrm>
            <a:custGeom>
              <a:avLst/>
              <a:gdLst/>
              <a:ahLst/>
              <a:cxnLst/>
              <a:rect l="l" t="t" r="r" b="b"/>
              <a:pathLst>
                <a:path w="2436" h="2303" extrusionOk="0">
                  <a:moveTo>
                    <a:pt x="234" y="2302"/>
                  </a:moveTo>
                  <a:lnTo>
                    <a:pt x="2435" y="2302"/>
                  </a:lnTo>
                  <a:lnTo>
                    <a:pt x="173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600;p44">
              <a:extLst>
                <a:ext uri="{FF2B5EF4-FFF2-40B4-BE49-F238E27FC236}">
                  <a16:creationId xmlns:a16="http://schemas.microsoft.com/office/drawing/2014/main" id="{8820231B-D3CC-95AE-7C55-53D8726B5422}"/>
                </a:ext>
              </a:extLst>
            </p:cNvPr>
            <p:cNvSpPr/>
            <p:nvPr/>
          </p:nvSpPr>
          <p:spPr>
            <a:xfrm>
              <a:off x="5599990" y="3498902"/>
              <a:ext cx="52525" cy="50673"/>
            </a:xfrm>
            <a:custGeom>
              <a:avLst/>
              <a:gdLst/>
              <a:ahLst/>
              <a:cxnLst/>
              <a:rect l="l" t="t" r="r" b="b"/>
              <a:pathLst>
                <a:path w="2836" h="2736" extrusionOk="0">
                  <a:moveTo>
                    <a:pt x="1768" y="434"/>
                  </a:moveTo>
                  <a:lnTo>
                    <a:pt x="2335" y="2335"/>
                  </a:lnTo>
                  <a:lnTo>
                    <a:pt x="634" y="2335"/>
                  </a:lnTo>
                  <a:lnTo>
                    <a:pt x="434" y="434"/>
                  </a:lnTo>
                  <a:close/>
                  <a:moveTo>
                    <a:pt x="200" y="0"/>
                  </a:moveTo>
                  <a:cubicBezTo>
                    <a:pt x="167" y="0"/>
                    <a:pt x="100" y="33"/>
                    <a:pt x="67" y="100"/>
                  </a:cubicBezTo>
                  <a:cubicBezTo>
                    <a:pt x="0" y="133"/>
                    <a:pt x="0" y="200"/>
                    <a:pt x="0" y="234"/>
                  </a:cubicBezTo>
                  <a:lnTo>
                    <a:pt x="234" y="2569"/>
                  </a:lnTo>
                  <a:cubicBezTo>
                    <a:pt x="267" y="2669"/>
                    <a:pt x="334" y="2735"/>
                    <a:pt x="467" y="2735"/>
                  </a:cubicBezTo>
                  <a:lnTo>
                    <a:pt x="2635" y="2735"/>
                  </a:lnTo>
                  <a:cubicBezTo>
                    <a:pt x="2702" y="2735"/>
                    <a:pt x="2769" y="2702"/>
                    <a:pt x="2802" y="2669"/>
                  </a:cubicBezTo>
                  <a:cubicBezTo>
                    <a:pt x="2836" y="2602"/>
                    <a:pt x="2836" y="2535"/>
                    <a:pt x="2836" y="2468"/>
                  </a:cubicBezTo>
                  <a:lnTo>
                    <a:pt x="2135" y="167"/>
                  </a:lnTo>
                  <a:cubicBezTo>
                    <a:pt x="2102" y="67"/>
                    <a:pt x="203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601;p44">
              <a:extLst>
                <a:ext uri="{FF2B5EF4-FFF2-40B4-BE49-F238E27FC236}">
                  <a16:creationId xmlns:a16="http://schemas.microsoft.com/office/drawing/2014/main" id="{004B50E3-B95A-559D-C68E-34E2658BE8BC}"/>
                </a:ext>
              </a:extLst>
            </p:cNvPr>
            <p:cNvSpPr/>
            <p:nvPr/>
          </p:nvSpPr>
          <p:spPr>
            <a:xfrm>
              <a:off x="5609250" y="3545852"/>
              <a:ext cx="40171" cy="12372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1" y="0"/>
                  </a:moveTo>
                  <a:cubicBezTo>
                    <a:pt x="1" y="367"/>
                    <a:pt x="468" y="667"/>
                    <a:pt x="1068" y="667"/>
                  </a:cubicBezTo>
                  <a:cubicBezTo>
                    <a:pt x="1668" y="667"/>
                    <a:pt x="2169" y="367"/>
                    <a:pt x="2169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602;p44">
              <a:extLst>
                <a:ext uri="{FF2B5EF4-FFF2-40B4-BE49-F238E27FC236}">
                  <a16:creationId xmlns:a16="http://schemas.microsoft.com/office/drawing/2014/main" id="{8B1EE441-1A32-C34C-BB56-509BA974981C}"/>
                </a:ext>
              </a:extLst>
            </p:cNvPr>
            <p:cNvSpPr/>
            <p:nvPr/>
          </p:nvSpPr>
          <p:spPr>
            <a:xfrm>
              <a:off x="5604935" y="3542148"/>
              <a:ext cx="48191" cy="19780"/>
            </a:xfrm>
            <a:custGeom>
              <a:avLst/>
              <a:gdLst/>
              <a:ahLst/>
              <a:cxnLst/>
              <a:rect l="l" t="t" r="r" b="b"/>
              <a:pathLst>
                <a:path w="2602" h="1068" extrusionOk="0">
                  <a:moveTo>
                    <a:pt x="234" y="0"/>
                  </a:moveTo>
                  <a:cubicBezTo>
                    <a:pt x="100" y="0"/>
                    <a:pt x="0" y="100"/>
                    <a:pt x="0" y="200"/>
                  </a:cubicBezTo>
                  <a:cubicBezTo>
                    <a:pt x="0" y="701"/>
                    <a:pt x="567" y="1067"/>
                    <a:pt x="1301" y="1067"/>
                  </a:cubicBezTo>
                  <a:cubicBezTo>
                    <a:pt x="2035" y="1067"/>
                    <a:pt x="2602" y="701"/>
                    <a:pt x="2602" y="200"/>
                  </a:cubicBezTo>
                  <a:cubicBezTo>
                    <a:pt x="2602" y="100"/>
                    <a:pt x="2502" y="0"/>
                    <a:pt x="2402" y="0"/>
                  </a:cubicBezTo>
                  <a:cubicBezTo>
                    <a:pt x="2268" y="0"/>
                    <a:pt x="2168" y="100"/>
                    <a:pt x="2168" y="200"/>
                  </a:cubicBezTo>
                  <a:cubicBezTo>
                    <a:pt x="2168" y="434"/>
                    <a:pt x="1801" y="667"/>
                    <a:pt x="1301" y="667"/>
                  </a:cubicBezTo>
                  <a:cubicBezTo>
                    <a:pt x="801" y="667"/>
                    <a:pt x="434" y="434"/>
                    <a:pt x="434" y="200"/>
                  </a:cubicBez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603;p44">
              <a:extLst>
                <a:ext uri="{FF2B5EF4-FFF2-40B4-BE49-F238E27FC236}">
                  <a16:creationId xmlns:a16="http://schemas.microsoft.com/office/drawing/2014/main" id="{17AB10DF-CBC6-F65C-86F3-A3811E84B0EA}"/>
                </a:ext>
              </a:extLst>
            </p:cNvPr>
            <p:cNvSpPr/>
            <p:nvPr/>
          </p:nvSpPr>
          <p:spPr>
            <a:xfrm>
              <a:off x="5568467" y="3545852"/>
              <a:ext cx="40190" cy="12372"/>
            </a:xfrm>
            <a:custGeom>
              <a:avLst/>
              <a:gdLst/>
              <a:ahLst/>
              <a:cxnLst/>
              <a:rect l="l" t="t" r="r" b="b"/>
              <a:pathLst>
                <a:path w="2170" h="668" extrusionOk="0">
                  <a:moveTo>
                    <a:pt x="1" y="0"/>
                  </a:moveTo>
                  <a:cubicBezTo>
                    <a:pt x="1" y="367"/>
                    <a:pt x="501" y="667"/>
                    <a:pt x="1102" y="667"/>
                  </a:cubicBezTo>
                  <a:cubicBezTo>
                    <a:pt x="1702" y="667"/>
                    <a:pt x="2169" y="367"/>
                    <a:pt x="2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604;p44">
              <a:extLst>
                <a:ext uri="{FF2B5EF4-FFF2-40B4-BE49-F238E27FC236}">
                  <a16:creationId xmlns:a16="http://schemas.microsoft.com/office/drawing/2014/main" id="{11C958BB-1846-A7A7-E7F9-0AF8A4FD23B3}"/>
                </a:ext>
              </a:extLst>
            </p:cNvPr>
            <p:cNvSpPr/>
            <p:nvPr/>
          </p:nvSpPr>
          <p:spPr>
            <a:xfrm>
              <a:off x="5564763" y="3545852"/>
              <a:ext cx="48209" cy="16076"/>
            </a:xfrm>
            <a:custGeom>
              <a:avLst/>
              <a:gdLst/>
              <a:ahLst/>
              <a:cxnLst/>
              <a:rect l="l" t="t" r="r" b="b"/>
              <a:pathLst>
                <a:path w="2603" h="868" extrusionOk="0">
                  <a:moveTo>
                    <a:pt x="1" y="0"/>
                  </a:moveTo>
                  <a:cubicBezTo>
                    <a:pt x="1" y="501"/>
                    <a:pt x="568" y="867"/>
                    <a:pt x="1302" y="867"/>
                  </a:cubicBezTo>
                  <a:cubicBezTo>
                    <a:pt x="2036" y="867"/>
                    <a:pt x="2603" y="501"/>
                    <a:pt x="2603" y="0"/>
                  </a:cubicBezTo>
                  <a:lnTo>
                    <a:pt x="2169" y="0"/>
                  </a:lnTo>
                  <a:cubicBezTo>
                    <a:pt x="2169" y="234"/>
                    <a:pt x="1802" y="467"/>
                    <a:pt x="1302" y="467"/>
                  </a:cubicBezTo>
                  <a:cubicBezTo>
                    <a:pt x="801" y="467"/>
                    <a:pt x="434" y="2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605;p44">
              <a:extLst>
                <a:ext uri="{FF2B5EF4-FFF2-40B4-BE49-F238E27FC236}">
                  <a16:creationId xmlns:a16="http://schemas.microsoft.com/office/drawing/2014/main" id="{28CCED0E-38FF-DD5B-5128-484CB057931D}"/>
                </a:ext>
              </a:extLst>
            </p:cNvPr>
            <p:cNvSpPr/>
            <p:nvPr/>
          </p:nvSpPr>
          <p:spPr>
            <a:xfrm>
              <a:off x="5528315" y="3545852"/>
              <a:ext cx="40171" cy="12372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1" y="0"/>
                  </a:moveTo>
                  <a:cubicBezTo>
                    <a:pt x="1" y="367"/>
                    <a:pt x="468" y="667"/>
                    <a:pt x="1068" y="667"/>
                  </a:cubicBezTo>
                  <a:cubicBezTo>
                    <a:pt x="1669" y="667"/>
                    <a:pt x="2169" y="367"/>
                    <a:pt x="2169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606;p44">
              <a:extLst>
                <a:ext uri="{FF2B5EF4-FFF2-40B4-BE49-F238E27FC236}">
                  <a16:creationId xmlns:a16="http://schemas.microsoft.com/office/drawing/2014/main" id="{33E1BC30-F506-2938-BC53-0CA67BD8E745}"/>
                </a:ext>
              </a:extLst>
            </p:cNvPr>
            <p:cNvSpPr/>
            <p:nvPr/>
          </p:nvSpPr>
          <p:spPr>
            <a:xfrm>
              <a:off x="5524610" y="3542148"/>
              <a:ext cx="47598" cy="19780"/>
            </a:xfrm>
            <a:custGeom>
              <a:avLst/>
              <a:gdLst/>
              <a:ahLst/>
              <a:cxnLst/>
              <a:rect l="l" t="t" r="r" b="b"/>
              <a:pathLst>
                <a:path w="2570" h="1068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701"/>
                    <a:pt x="568" y="1067"/>
                    <a:pt x="1268" y="1067"/>
                  </a:cubicBezTo>
                  <a:cubicBezTo>
                    <a:pt x="2002" y="1067"/>
                    <a:pt x="2569" y="701"/>
                    <a:pt x="2569" y="200"/>
                  </a:cubicBezTo>
                  <a:cubicBezTo>
                    <a:pt x="2569" y="100"/>
                    <a:pt x="2469" y="0"/>
                    <a:pt x="2369" y="0"/>
                  </a:cubicBezTo>
                  <a:cubicBezTo>
                    <a:pt x="2236" y="0"/>
                    <a:pt x="2169" y="100"/>
                    <a:pt x="2169" y="200"/>
                  </a:cubicBezTo>
                  <a:cubicBezTo>
                    <a:pt x="2169" y="434"/>
                    <a:pt x="1769" y="667"/>
                    <a:pt x="1268" y="667"/>
                  </a:cubicBezTo>
                  <a:cubicBezTo>
                    <a:pt x="768" y="667"/>
                    <a:pt x="401" y="434"/>
                    <a:pt x="401" y="200"/>
                  </a:cubicBez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607;p44">
              <a:extLst>
                <a:ext uri="{FF2B5EF4-FFF2-40B4-BE49-F238E27FC236}">
                  <a16:creationId xmlns:a16="http://schemas.microsoft.com/office/drawing/2014/main" id="{123176C9-6D37-9D04-92B9-564E0DF2190F}"/>
                </a:ext>
              </a:extLst>
            </p:cNvPr>
            <p:cNvSpPr/>
            <p:nvPr/>
          </p:nvSpPr>
          <p:spPr>
            <a:xfrm>
              <a:off x="5486921" y="3545852"/>
              <a:ext cx="40190" cy="12372"/>
            </a:xfrm>
            <a:custGeom>
              <a:avLst/>
              <a:gdLst/>
              <a:ahLst/>
              <a:cxnLst/>
              <a:rect l="l" t="t" r="r" b="b"/>
              <a:pathLst>
                <a:path w="2170" h="668" extrusionOk="0">
                  <a:moveTo>
                    <a:pt x="1" y="0"/>
                  </a:moveTo>
                  <a:cubicBezTo>
                    <a:pt x="1" y="367"/>
                    <a:pt x="468" y="667"/>
                    <a:pt x="1068" y="667"/>
                  </a:cubicBezTo>
                  <a:cubicBezTo>
                    <a:pt x="1669" y="667"/>
                    <a:pt x="2169" y="367"/>
                    <a:pt x="2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608;p44">
              <a:extLst>
                <a:ext uri="{FF2B5EF4-FFF2-40B4-BE49-F238E27FC236}">
                  <a16:creationId xmlns:a16="http://schemas.microsoft.com/office/drawing/2014/main" id="{2A26D626-EBE4-ED93-958F-EA7885ECA41D}"/>
                </a:ext>
              </a:extLst>
            </p:cNvPr>
            <p:cNvSpPr/>
            <p:nvPr/>
          </p:nvSpPr>
          <p:spPr>
            <a:xfrm>
              <a:off x="5483217" y="3545852"/>
              <a:ext cx="47598" cy="16076"/>
            </a:xfrm>
            <a:custGeom>
              <a:avLst/>
              <a:gdLst/>
              <a:ahLst/>
              <a:cxnLst/>
              <a:rect l="l" t="t" r="r" b="b"/>
              <a:pathLst>
                <a:path w="2570" h="868" extrusionOk="0">
                  <a:moveTo>
                    <a:pt x="1" y="0"/>
                  </a:moveTo>
                  <a:cubicBezTo>
                    <a:pt x="1" y="501"/>
                    <a:pt x="568" y="867"/>
                    <a:pt x="1268" y="867"/>
                  </a:cubicBezTo>
                  <a:cubicBezTo>
                    <a:pt x="2002" y="867"/>
                    <a:pt x="2569" y="501"/>
                    <a:pt x="2569" y="0"/>
                  </a:cubicBezTo>
                  <a:lnTo>
                    <a:pt x="2169" y="0"/>
                  </a:lnTo>
                  <a:cubicBezTo>
                    <a:pt x="2169" y="234"/>
                    <a:pt x="1769" y="467"/>
                    <a:pt x="1268" y="467"/>
                  </a:cubicBezTo>
                  <a:cubicBezTo>
                    <a:pt x="768" y="467"/>
                    <a:pt x="401" y="234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682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en-US" altLang="ko-KR" b="1" dirty="0"/>
              <a:t>Index</a:t>
            </a:r>
            <a:endParaRPr lang="ko-KR" altLang="en-US" b="1" dirty="0"/>
          </a:p>
        </p:txBody>
      </p:sp>
      <p:sp>
        <p:nvSpPr>
          <p:cNvPr id="21" name="Google Shape;1212;p27">
            <a:extLst>
              <a:ext uri="{FF2B5EF4-FFF2-40B4-BE49-F238E27FC236}">
                <a16:creationId xmlns:a16="http://schemas.microsoft.com/office/drawing/2014/main" id="{2A32B16A-196B-FE21-D610-574E2C4EA80B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IP</a:t>
            </a:r>
            <a:r>
              <a:rPr lang="ko-KR" altLang="en-US" sz="1000" b="1" dirty="0">
                <a:latin typeface="+mn-ea"/>
                <a:ea typeface="+mn-ea"/>
              </a:rPr>
              <a:t>로 접속 시 나타나는 페이지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중고거래는 모바일 사용자가 대부분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Web Application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인터넷으로 접근 가능한 어플리케이션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비용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개발이 기간이 적게 드는 장점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E1D6FD5-CCEC-8B1C-A00D-1D7329C2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765" y="782835"/>
            <a:ext cx="1742220" cy="3577829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</p:spTree>
    <p:extLst>
      <p:ext uri="{BB962C8B-B14F-4D97-AF65-F5344CB8AC3E}">
        <p14:creationId xmlns:p14="http://schemas.microsoft.com/office/powerpoint/2010/main" val="63021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회원가입</a:t>
            </a:r>
            <a:r>
              <a:rPr lang="en-US" altLang="ko-KR" b="1" dirty="0"/>
              <a:t>/</a:t>
            </a:r>
            <a:r>
              <a:rPr lang="ko-KR" altLang="en-US" b="1" dirty="0"/>
              <a:t>로그인</a:t>
            </a:r>
          </a:p>
        </p:txBody>
      </p:sp>
      <p:sp>
        <p:nvSpPr>
          <p:cNvPr id="21" name="Google Shape;1212;p27">
            <a:extLst>
              <a:ext uri="{FF2B5EF4-FFF2-40B4-BE49-F238E27FC236}">
                <a16:creationId xmlns:a16="http://schemas.microsoft.com/office/drawing/2014/main" id="{2A32B16A-196B-FE21-D610-574E2C4EA80B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각 항목에 대한 </a:t>
            </a:r>
            <a:r>
              <a:rPr lang="en-US" altLang="ko-KR" sz="1000" b="1" dirty="0">
                <a:latin typeface="+mn-ea"/>
                <a:ea typeface="+mn-ea"/>
              </a:rPr>
              <a:t>Validation </a:t>
            </a:r>
            <a:r>
              <a:rPr lang="ko-KR" altLang="en-US" sz="1000" b="1" dirty="0">
                <a:latin typeface="+mn-ea"/>
                <a:ea typeface="+mn-ea"/>
              </a:rPr>
              <a:t>검증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Front &amp; Back </a:t>
            </a:r>
            <a:r>
              <a:rPr lang="ko-KR" altLang="en-US" sz="1000" b="1" dirty="0">
                <a:latin typeface="+mn-ea"/>
                <a:ea typeface="+mn-ea"/>
              </a:rPr>
              <a:t>이중 검증 및 예외처리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REST API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HTTP </a:t>
            </a:r>
            <a:r>
              <a:rPr lang="ko-KR" altLang="en-US" sz="1000" b="1" dirty="0">
                <a:latin typeface="+mn-ea"/>
                <a:ea typeface="+mn-ea"/>
              </a:rPr>
              <a:t>통신 시 </a:t>
            </a:r>
            <a:r>
              <a:rPr lang="en-US" altLang="ko-KR" sz="1000" b="1" dirty="0">
                <a:latin typeface="+mn-ea"/>
                <a:ea typeface="+mn-ea"/>
              </a:rPr>
              <a:t>URI</a:t>
            </a:r>
            <a:r>
              <a:rPr lang="ko-KR" altLang="en-US" sz="1000" b="1" dirty="0">
                <a:latin typeface="+mn-ea"/>
                <a:ea typeface="+mn-ea"/>
              </a:rPr>
              <a:t>를 통해 </a:t>
            </a:r>
            <a:r>
              <a:rPr lang="en-US" altLang="ko-KR" sz="1000" b="1" dirty="0">
                <a:latin typeface="+mn-ea"/>
                <a:ea typeface="+mn-ea"/>
              </a:rPr>
              <a:t>Resource </a:t>
            </a:r>
            <a:r>
              <a:rPr lang="ko-KR" altLang="en-US" sz="1000" b="1" dirty="0">
                <a:latin typeface="+mn-ea"/>
                <a:ea typeface="+mn-ea"/>
              </a:rPr>
              <a:t>명시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HTTP Method</a:t>
            </a:r>
            <a:r>
              <a:rPr lang="ko-KR" altLang="en-US" sz="1000" b="1" dirty="0">
                <a:latin typeface="+mn-ea"/>
                <a:ea typeface="+mn-ea"/>
              </a:rPr>
              <a:t>를 통한 </a:t>
            </a:r>
            <a:r>
              <a:rPr lang="en-US" altLang="ko-KR" sz="1000" b="1" dirty="0">
                <a:latin typeface="+mn-ea"/>
                <a:ea typeface="+mn-ea"/>
              </a:rPr>
              <a:t>API </a:t>
            </a:r>
            <a:r>
              <a:rPr lang="ko-KR" altLang="en-US" sz="1000" b="1" dirty="0">
                <a:latin typeface="+mn-ea"/>
                <a:ea typeface="+mn-ea"/>
              </a:rPr>
              <a:t>요청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Redis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세션 저장소로 </a:t>
            </a:r>
            <a:r>
              <a:rPr lang="en-US" altLang="ko-KR" sz="1000" b="1" dirty="0">
                <a:latin typeface="+mn-ea"/>
                <a:ea typeface="+mn-ea"/>
              </a:rPr>
              <a:t>Redis </a:t>
            </a:r>
            <a:r>
              <a:rPr lang="ko-KR" altLang="en-US" sz="1000" b="1" dirty="0">
                <a:latin typeface="+mn-ea"/>
                <a:ea typeface="+mn-ea"/>
              </a:rPr>
              <a:t>사용</a:t>
            </a:r>
            <a:r>
              <a:rPr lang="en-US" altLang="ko-KR" sz="1000" b="1" dirty="0">
                <a:latin typeface="+mn-ea"/>
                <a:ea typeface="+mn-ea"/>
              </a:rPr>
              <a:t>(Cache)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In-Memory DB, </a:t>
            </a:r>
            <a:r>
              <a:rPr lang="ko-KR" altLang="en-US" sz="1000" b="1" dirty="0">
                <a:latin typeface="+mn-ea"/>
                <a:ea typeface="+mn-ea"/>
              </a:rPr>
              <a:t>데이터를 메모리에 저장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Key-Value </a:t>
            </a:r>
            <a:r>
              <a:rPr lang="ko-KR" altLang="en-US" sz="1000" b="1" dirty="0">
                <a:latin typeface="+mn-ea"/>
                <a:ea typeface="+mn-ea"/>
              </a:rPr>
              <a:t>구조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CC18D-B1CA-6816-A815-29214CA5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31" y="883024"/>
            <a:ext cx="1598798" cy="3299012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pic>
        <p:nvPicPr>
          <p:cNvPr id="12" name="그림 11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2B5FAF34-3033-0F21-BA49-5E4461A2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93" y="3372971"/>
            <a:ext cx="809065" cy="8090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E14FC4-4625-542B-9C55-804CD588F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44" y="883024"/>
            <a:ext cx="1478599" cy="3299012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</p:spTree>
    <p:extLst>
      <p:ext uri="{BB962C8B-B14F-4D97-AF65-F5344CB8AC3E}">
        <p14:creationId xmlns:p14="http://schemas.microsoft.com/office/powerpoint/2010/main" val="2464477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09782D-63F8-8AC1-60B7-051970BA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790" y="782271"/>
            <a:ext cx="1607618" cy="360865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거래</a:t>
            </a:r>
            <a:r>
              <a:rPr lang="en-US" altLang="ko-KR" b="1" dirty="0"/>
              <a:t> </a:t>
            </a:r>
            <a:r>
              <a:rPr lang="ko-KR" altLang="en-US" b="1" dirty="0"/>
              <a:t>게시판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3" y="1533310"/>
            <a:ext cx="4380753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Flow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Client</a:t>
            </a:r>
            <a:r>
              <a:rPr lang="ko-KR" altLang="en-US" sz="1000" b="1" dirty="0">
                <a:latin typeface="+mn-ea"/>
                <a:ea typeface="+mn-ea"/>
              </a:rPr>
              <a:t>는 </a:t>
            </a:r>
            <a:r>
              <a:rPr lang="en-US" altLang="ko-KR" sz="1000" b="1" dirty="0" err="1">
                <a:latin typeface="+mn-ea"/>
                <a:ea typeface="+mn-ea"/>
              </a:rPr>
              <a:t>Axios</a:t>
            </a:r>
            <a:r>
              <a:rPr lang="ko-KR" altLang="en-US" sz="1000" b="1" dirty="0">
                <a:latin typeface="+mn-ea"/>
                <a:ea typeface="+mn-ea"/>
              </a:rPr>
              <a:t>를 이용하여 요청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Nginx</a:t>
            </a:r>
            <a:r>
              <a:rPr lang="ko-KR" altLang="en-US" sz="1000" b="1" dirty="0">
                <a:latin typeface="+mn-ea"/>
                <a:ea typeface="+mn-ea"/>
              </a:rPr>
              <a:t>가 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latin typeface="+mn-ea"/>
                <a:ea typeface="+mn-ea"/>
              </a:rPr>
              <a:t>api</a:t>
            </a:r>
            <a:r>
              <a:rPr lang="ko-KR" altLang="en-US" sz="1000" b="1" dirty="0">
                <a:latin typeface="+mn-ea"/>
                <a:ea typeface="+mn-ea"/>
              </a:rPr>
              <a:t>로 전송된 요청을 </a:t>
            </a:r>
            <a:r>
              <a:rPr lang="en-US" altLang="ko-KR" sz="1000" b="1" dirty="0">
                <a:latin typeface="+mn-ea"/>
                <a:ea typeface="+mn-ea"/>
              </a:rPr>
              <a:t>:8080</a:t>
            </a:r>
            <a:r>
              <a:rPr lang="ko-KR" altLang="en-US" sz="1000" b="1" dirty="0">
                <a:latin typeface="+mn-ea"/>
                <a:ea typeface="+mn-ea"/>
              </a:rPr>
              <a:t>으로 </a:t>
            </a:r>
            <a:r>
              <a:rPr lang="en-US" altLang="ko-KR" sz="1000" b="1" dirty="0">
                <a:latin typeface="+mn-ea"/>
                <a:ea typeface="+mn-ea"/>
              </a:rPr>
              <a:t>Proxy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Spring Boot Application</a:t>
            </a:r>
            <a:r>
              <a:rPr lang="ko-KR" altLang="en-US" sz="1000" b="1" dirty="0">
                <a:latin typeface="+mn-ea"/>
                <a:ea typeface="+mn-ea"/>
              </a:rPr>
              <a:t>은 </a:t>
            </a:r>
            <a:r>
              <a:rPr lang="en-US" altLang="ko-KR" sz="1000" b="1" dirty="0">
                <a:latin typeface="+mn-ea"/>
                <a:ea typeface="+mn-ea"/>
              </a:rPr>
              <a:t>DB</a:t>
            </a:r>
            <a:r>
              <a:rPr lang="ko-KR" altLang="en-US" sz="1000" b="1" dirty="0">
                <a:latin typeface="+mn-ea"/>
                <a:ea typeface="+mn-ea"/>
              </a:rPr>
              <a:t>에서 데이터 조회 및 </a:t>
            </a:r>
            <a:r>
              <a:rPr lang="en-US" altLang="ko-KR" sz="1000" b="1" dirty="0">
                <a:latin typeface="+mn-ea"/>
                <a:ea typeface="+mn-ea"/>
              </a:rPr>
              <a:t>Client</a:t>
            </a:r>
            <a:r>
              <a:rPr lang="ko-KR" altLang="en-US" sz="1000" b="1" dirty="0">
                <a:latin typeface="+mn-ea"/>
                <a:ea typeface="+mn-ea"/>
              </a:rPr>
              <a:t>로 반환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React Application</a:t>
            </a:r>
            <a:r>
              <a:rPr lang="ko-KR" altLang="en-US" sz="1000" b="1" dirty="0">
                <a:latin typeface="+mn-ea"/>
                <a:ea typeface="+mn-ea"/>
              </a:rPr>
              <a:t>이 반환된 게시글 리스트를 출력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사용자에 등록된 위치기반 검색 기능 제공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키워드를 통한 검색 기능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err="1">
                <a:latin typeface="+mn-ea"/>
                <a:ea typeface="+mn-ea"/>
              </a:rPr>
              <a:t>페이징</a:t>
            </a:r>
            <a:r>
              <a:rPr lang="ko-KR" altLang="en-US" sz="1000" b="1" dirty="0">
                <a:latin typeface="+mn-ea"/>
                <a:ea typeface="+mn-ea"/>
              </a:rPr>
              <a:t> 처리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13314" name="Picture 2" descr="undefined">
            <a:extLst>
              <a:ext uri="{FF2B5EF4-FFF2-40B4-BE49-F238E27FC236}">
                <a16:creationId xmlns:a16="http://schemas.microsoft.com/office/drawing/2014/main" id="{0CBC27F9-E6FF-EF15-0F72-650760C1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46" y="2910627"/>
            <a:ext cx="938455" cy="1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D6602B-DEA5-B05B-3EB5-94E8FEFDD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145" y="3287793"/>
            <a:ext cx="3460338" cy="11031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DEEB88-D8B4-2031-FF56-6997B814F60C}"/>
              </a:ext>
            </a:extLst>
          </p:cNvPr>
          <p:cNvSpPr txBox="1"/>
          <p:nvPr/>
        </p:nvSpPr>
        <p:spPr>
          <a:xfrm>
            <a:off x="5204011" y="3080914"/>
            <a:ext cx="135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94617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6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1072" name="Google Shape;1072;p26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73" name="Google Shape;1073;p26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4" name="Google Shape;1074;p26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5" name="Google Shape;1075;p26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76" name="Google Shape;1076;p26"/>
          <p:cNvSpPr txBox="1">
            <a:spLocks noGrp="1"/>
          </p:cNvSpPr>
          <p:nvPr>
            <p:ph type="title" idx="5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77" name="Google Shape;1077;p26"/>
          <p:cNvSpPr txBox="1">
            <a:spLocks noGrp="1"/>
          </p:cNvSpPr>
          <p:nvPr>
            <p:ph type="title" idx="6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78" name="Google Shape;1078;p26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개요</a:t>
            </a:r>
            <a:endParaRPr dirty="0"/>
          </a:p>
        </p:txBody>
      </p:sp>
      <p:sp>
        <p:nvSpPr>
          <p:cNvPr id="1079" name="Google Shape;1079;p26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목표</a:t>
            </a:r>
            <a:r>
              <a:rPr lang="en-US" altLang="ko-KR" dirty="0"/>
              <a:t>	</a:t>
            </a:r>
            <a:endParaRPr dirty="0"/>
          </a:p>
        </p:txBody>
      </p:sp>
      <p:sp>
        <p:nvSpPr>
          <p:cNvPr id="1080" name="Google Shape;1080;p26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설계</a:t>
            </a:r>
            <a:endParaRPr dirty="0"/>
          </a:p>
        </p:txBody>
      </p:sp>
      <p:sp>
        <p:nvSpPr>
          <p:cNvPr id="1081" name="Google Shape;1081;p26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</a:t>
            </a:r>
            <a:endParaRPr dirty="0"/>
          </a:p>
        </p:txBody>
      </p:sp>
      <p:sp>
        <p:nvSpPr>
          <p:cNvPr id="1082" name="Google Shape;1082;p26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테스트</a:t>
            </a:r>
            <a:endParaRPr dirty="0"/>
          </a:p>
        </p:txBody>
      </p:sp>
      <p:sp>
        <p:nvSpPr>
          <p:cNvPr id="1083" name="Google Shape;1083;p26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</a:t>
            </a:r>
            <a:endParaRPr dirty="0"/>
          </a:p>
        </p:txBody>
      </p:sp>
      <p:grpSp>
        <p:nvGrpSpPr>
          <p:cNvPr id="1084" name="Google Shape;1084;p26"/>
          <p:cNvGrpSpPr/>
          <p:nvPr/>
        </p:nvGrpSpPr>
        <p:grpSpPr>
          <a:xfrm>
            <a:off x="6444695" y="1114373"/>
            <a:ext cx="1986215" cy="3269968"/>
            <a:chOff x="6934075" y="1778325"/>
            <a:chExt cx="689275" cy="1134775"/>
          </a:xfrm>
        </p:grpSpPr>
        <p:sp>
          <p:nvSpPr>
            <p:cNvPr id="1085" name="Google Shape;1085;p26"/>
            <p:cNvSpPr/>
            <p:nvPr/>
          </p:nvSpPr>
          <p:spPr>
            <a:xfrm>
              <a:off x="7486500" y="2665625"/>
              <a:ext cx="136850" cy="66125"/>
            </a:xfrm>
            <a:custGeom>
              <a:avLst/>
              <a:gdLst/>
              <a:ahLst/>
              <a:cxnLst/>
              <a:rect l="l" t="t" r="r" b="b"/>
              <a:pathLst>
                <a:path w="5474" h="2645" extrusionOk="0">
                  <a:moveTo>
                    <a:pt x="5418" y="1"/>
                  </a:moveTo>
                  <a:cubicBezTo>
                    <a:pt x="5390" y="1"/>
                    <a:pt x="5363" y="28"/>
                    <a:pt x="5363" y="56"/>
                  </a:cubicBezTo>
                  <a:lnTo>
                    <a:pt x="5363" y="520"/>
                  </a:lnTo>
                  <a:cubicBezTo>
                    <a:pt x="5363" y="557"/>
                    <a:pt x="5390" y="576"/>
                    <a:pt x="5418" y="576"/>
                  </a:cubicBezTo>
                  <a:cubicBezTo>
                    <a:pt x="5446" y="576"/>
                    <a:pt x="5474" y="557"/>
                    <a:pt x="5474" y="520"/>
                  </a:cubicBezTo>
                  <a:lnTo>
                    <a:pt x="5474" y="56"/>
                  </a:lnTo>
                  <a:cubicBezTo>
                    <a:pt x="5474" y="28"/>
                    <a:pt x="5455" y="1"/>
                    <a:pt x="5418" y="1"/>
                  </a:cubicBezTo>
                  <a:close/>
                  <a:moveTo>
                    <a:pt x="5418" y="928"/>
                  </a:moveTo>
                  <a:cubicBezTo>
                    <a:pt x="5390" y="928"/>
                    <a:pt x="5363" y="956"/>
                    <a:pt x="5363" y="984"/>
                  </a:cubicBezTo>
                  <a:lnTo>
                    <a:pt x="5363" y="1448"/>
                  </a:lnTo>
                  <a:cubicBezTo>
                    <a:pt x="5363" y="1485"/>
                    <a:pt x="5390" y="1503"/>
                    <a:pt x="5418" y="1503"/>
                  </a:cubicBezTo>
                  <a:cubicBezTo>
                    <a:pt x="5446" y="1503"/>
                    <a:pt x="5474" y="1485"/>
                    <a:pt x="5474" y="1448"/>
                  </a:cubicBezTo>
                  <a:lnTo>
                    <a:pt x="5474" y="984"/>
                  </a:lnTo>
                  <a:cubicBezTo>
                    <a:pt x="5474" y="956"/>
                    <a:pt x="5455" y="928"/>
                    <a:pt x="5418" y="928"/>
                  </a:cubicBezTo>
                  <a:close/>
                  <a:moveTo>
                    <a:pt x="5418" y="1856"/>
                  </a:moveTo>
                  <a:cubicBezTo>
                    <a:pt x="5390" y="1856"/>
                    <a:pt x="5363" y="1884"/>
                    <a:pt x="5363" y="1912"/>
                  </a:cubicBezTo>
                  <a:lnTo>
                    <a:pt x="5363" y="2375"/>
                  </a:lnTo>
                  <a:cubicBezTo>
                    <a:pt x="5363" y="2413"/>
                    <a:pt x="5390" y="2431"/>
                    <a:pt x="5418" y="2431"/>
                  </a:cubicBezTo>
                  <a:cubicBezTo>
                    <a:pt x="5446" y="2431"/>
                    <a:pt x="5474" y="2413"/>
                    <a:pt x="5474" y="2375"/>
                  </a:cubicBezTo>
                  <a:lnTo>
                    <a:pt x="5474" y="1912"/>
                  </a:lnTo>
                  <a:cubicBezTo>
                    <a:pt x="5474" y="1884"/>
                    <a:pt x="5455" y="1856"/>
                    <a:pt x="5418" y="1856"/>
                  </a:cubicBezTo>
                  <a:close/>
                  <a:moveTo>
                    <a:pt x="56" y="2524"/>
                  </a:moveTo>
                  <a:cubicBezTo>
                    <a:pt x="28" y="2524"/>
                    <a:pt x="1" y="2552"/>
                    <a:pt x="1" y="2589"/>
                  </a:cubicBezTo>
                  <a:cubicBezTo>
                    <a:pt x="1" y="2617"/>
                    <a:pt x="28" y="2644"/>
                    <a:pt x="56" y="2644"/>
                  </a:cubicBezTo>
                  <a:lnTo>
                    <a:pt x="520" y="2644"/>
                  </a:lnTo>
                  <a:cubicBezTo>
                    <a:pt x="557" y="2644"/>
                    <a:pt x="585" y="2617"/>
                    <a:pt x="585" y="2589"/>
                  </a:cubicBezTo>
                  <a:cubicBezTo>
                    <a:pt x="585" y="2552"/>
                    <a:pt x="557" y="2524"/>
                    <a:pt x="520" y="2524"/>
                  </a:cubicBezTo>
                  <a:close/>
                  <a:moveTo>
                    <a:pt x="984" y="2524"/>
                  </a:moveTo>
                  <a:cubicBezTo>
                    <a:pt x="956" y="2524"/>
                    <a:pt x="928" y="2552"/>
                    <a:pt x="928" y="2589"/>
                  </a:cubicBezTo>
                  <a:cubicBezTo>
                    <a:pt x="928" y="2617"/>
                    <a:pt x="956" y="2644"/>
                    <a:pt x="984" y="2644"/>
                  </a:cubicBezTo>
                  <a:lnTo>
                    <a:pt x="1448" y="2644"/>
                  </a:lnTo>
                  <a:cubicBezTo>
                    <a:pt x="1485" y="2644"/>
                    <a:pt x="1513" y="2617"/>
                    <a:pt x="1513" y="2589"/>
                  </a:cubicBezTo>
                  <a:cubicBezTo>
                    <a:pt x="1513" y="2552"/>
                    <a:pt x="1485" y="2524"/>
                    <a:pt x="1448" y="2524"/>
                  </a:cubicBezTo>
                  <a:close/>
                  <a:moveTo>
                    <a:pt x="1912" y="2524"/>
                  </a:moveTo>
                  <a:cubicBezTo>
                    <a:pt x="1884" y="2524"/>
                    <a:pt x="1856" y="2552"/>
                    <a:pt x="1856" y="2589"/>
                  </a:cubicBezTo>
                  <a:cubicBezTo>
                    <a:pt x="1856" y="2617"/>
                    <a:pt x="1884" y="2644"/>
                    <a:pt x="1912" y="2644"/>
                  </a:cubicBezTo>
                  <a:lnTo>
                    <a:pt x="2375" y="2644"/>
                  </a:lnTo>
                  <a:cubicBezTo>
                    <a:pt x="2413" y="2644"/>
                    <a:pt x="2440" y="2617"/>
                    <a:pt x="2440" y="2589"/>
                  </a:cubicBezTo>
                  <a:cubicBezTo>
                    <a:pt x="2440" y="2552"/>
                    <a:pt x="2413" y="2524"/>
                    <a:pt x="2375" y="2524"/>
                  </a:cubicBezTo>
                  <a:close/>
                  <a:moveTo>
                    <a:pt x="2839" y="2524"/>
                  </a:moveTo>
                  <a:cubicBezTo>
                    <a:pt x="2812" y="2524"/>
                    <a:pt x="2784" y="2552"/>
                    <a:pt x="2784" y="2589"/>
                  </a:cubicBezTo>
                  <a:cubicBezTo>
                    <a:pt x="2784" y="2617"/>
                    <a:pt x="2812" y="2644"/>
                    <a:pt x="2839" y="2644"/>
                  </a:cubicBezTo>
                  <a:lnTo>
                    <a:pt x="3303" y="2644"/>
                  </a:lnTo>
                  <a:cubicBezTo>
                    <a:pt x="3340" y="2644"/>
                    <a:pt x="3368" y="2617"/>
                    <a:pt x="3368" y="2589"/>
                  </a:cubicBezTo>
                  <a:cubicBezTo>
                    <a:pt x="3368" y="2552"/>
                    <a:pt x="3340" y="2524"/>
                    <a:pt x="3303" y="2524"/>
                  </a:cubicBezTo>
                  <a:close/>
                  <a:moveTo>
                    <a:pt x="3767" y="2524"/>
                  </a:moveTo>
                  <a:cubicBezTo>
                    <a:pt x="3739" y="2524"/>
                    <a:pt x="3711" y="2552"/>
                    <a:pt x="3711" y="2589"/>
                  </a:cubicBezTo>
                  <a:cubicBezTo>
                    <a:pt x="3711" y="2617"/>
                    <a:pt x="3739" y="2644"/>
                    <a:pt x="3767" y="2644"/>
                  </a:cubicBezTo>
                  <a:lnTo>
                    <a:pt x="4231" y="2644"/>
                  </a:lnTo>
                  <a:cubicBezTo>
                    <a:pt x="4268" y="2644"/>
                    <a:pt x="4296" y="2617"/>
                    <a:pt x="4296" y="2589"/>
                  </a:cubicBezTo>
                  <a:cubicBezTo>
                    <a:pt x="4296" y="2552"/>
                    <a:pt x="4268" y="2524"/>
                    <a:pt x="4231" y="2524"/>
                  </a:cubicBezTo>
                  <a:close/>
                  <a:moveTo>
                    <a:pt x="4695" y="2524"/>
                  </a:moveTo>
                  <a:cubicBezTo>
                    <a:pt x="4667" y="2524"/>
                    <a:pt x="4639" y="2552"/>
                    <a:pt x="4639" y="2589"/>
                  </a:cubicBezTo>
                  <a:cubicBezTo>
                    <a:pt x="4639" y="2617"/>
                    <a:pt x="4667" y="2644"/>
                    <a:pt x="4695" y="2644"/>
                  </a:cubicBezTo>
                  <a:lnTo>
                    <a:pt x="5159" y="2644"/>
                  </a:lnTo>
                  <a:cubicBezTo>
                    <a:pt x="5196" y="2644"/>
                    <a:pt x="5223" y="2617"/>
                    <a:pt x="5223" y="2589"/>
                  </a:cubicBezTo>
                  <a:cubicBezTo>
                    <a:pt x="5223" y="2552"/>
                    <a:pt x="5196" y="2524"/>
                    <a:pt x="5159" y="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7313500" y="2548975"/>
              <a:ext cx="85375" cy="41525"/>
            </a:xfrm>
            <a:custGeom>
              <a:avLst/>
              <a:gdLst/>
              <a:ahLst/>
              <a:cxnLst/>
              <a:rect l="l" t="t" r="r" b="b"/>
              <a:pathLst>
                <a:path w="3415" h="1661" extrusionOk="0">
                  <a:moveTo>
                    <a:pt x="3358" y="0"/>
                  </a:moveTo>
                  <a:cubicBezTo>
                    <a:pt x="3321" y="0"/>
                    <a:pt x="3293" y="28"/>
                    <a:pt x="3293" y="65"/>
                  </a:cubicBezTo>
                  <a:lnTo>
                    <a:pt x="3293" y="260"/>
                  </a:lnTo>
                  <a:cubicBezTo>
                    <a:pt x="3293" y="297"/>
                    <a:pt x="3321" y="316"/>
                    <a:pt x="3358" y="316"/>
                  </a:cubicBezTo>
                  <a:cubicBezTo>
                    <a:pt x="3386" y="316"/>
                    <a:pt x="3414" y="297"/>
                    <a:pt x="3414" y="260"/>
                  </a:cubicBezTo>
                  <a:lnTo>
                    <a:pt x="3414" y="65"/>
                  </a:lnTo>
                  <a:cubicBezTo>
                    <a:pt x="3414" y="28"/>
                    <a:pt x="3386" y="0"/>
                    <a:pt x="3358" y="0"/>
                  </a:cubicBezTo>
                  <a:close/>
                  <a:moveTo>
                    <a:pt x="56" y="613"/>
                  </a:moveTo>
                  <a:cubicBezTo>
                    <a:pt x="28" y="613"/>
                    <a:pt x="0" y="641"/>
                    <a:pt x="0" y="668"/>
                  </a:cubicBezTo>
                  <a:lnTo>
                    <a:pt x="0" y="678"/>
                  </a:lnTo>
                  <a:cubicBezTo>
                    <a:pt x="0" y="706"/>
                    <a:pt x="28" y="733"/>
                    <a:pt x="56" y="733"/>
                  </a:cubicBezTo>
                  <a:lnTo>
                    <a:pt x="520" y="733"/>
                  </a:lnTo>
                  <a:cubicBezTo>
                    <a:pt x="548" y="733"/>
                    <a:pt x="575" y="706"/>
                    <a:pt x="575" y="668"/>
                  </a:cubicBezTo>
                  <a:cubicBezTo>
                    <a:pt x="575" y="641"/>
                    <a:pt x="548" y="613"/>
                    <a:pt x="520" y="613"/>
                  </a:cubicBezTo>
                  <a:close/>
                  <a:moveTo>
                    <a:pt x="984" y="613"/>
                  </a:moveTo>
                  <a:cubicBezTo>
                    <a:pt x="946" y="613"/>
                    <a:pt x="928" y="641"/>
                    <a:pt x="928" y="668"/>
                  </a:cubicBezTo>
                  <a:cubicBezTo>
                    <a:pt x="928" y="706"/>
                    <a:pt x="946" y="733"/>
                    <a:pt x="984" y="733"/>
                  </a:cubicBezTo>
                  <a:lnTo>
                    <a:pt x="1447" y="733"/>
                  </a:lnTo>
                  <a:cubicBezTo>
                    <a:pt x="1475" y="733"/>
                    <a:pt x="1503" y="706"/>
                    <a:pt x="1503" y="668"/>
                  </a:cubicBezTo>
                  <a:cubicBezTo>
                    <a:pt x="1503" y="641"/>
                    <a:pt x="1475" y="613"/>
                    <a:pt x="1447" y="613"/>
                  </a:cubicBezTo>
                  <a:close/>
                  <a:moveTo>
                    <a:pt x="1911" y="613"/>
                  </a:moveTo>
                  <a:cubicBezTo>
                    <a:pt x="1874" y="613"/>
                    <a:pt x="1856" y="641"/>
                    <a:pt x="1856" y="668"/>
                  </a:cubicBezTo>
                  <a:cubicBezTo>
                    <a:pt x="1856" y="706"/>
                    <a:pt x="1874" y="733"/>
                    <a:pt x="1911" y="733"/>
                  </a:cubicBezTo>
                  <a:lnTo>
                    <a:pt x="2375" y="733"/>
                  </a:lnTo>
                  <a:cubicBezTo>
                    <a:pt x="2403" y="733"/>
                    <a:pt x="2431" y="706"/>
                    <a:pt x="2431" y="668"/>
                  </a:cubicBezTo>
                  <a:cubicBezTo>
                    <a:pt x="2431" y="641"/>
                    <a:pt x="2403" y="613"/>
                    <a:pt x="2375" y="613"/>
                  </a:cubicBezTo>
                  <a:close/>
                  <a:moveTo>
                    <a:pt x="2839" y="613"/>
                  </a:moveTo>
                  <a:cubicBezTo>
                    <a:pt x="2802" y="613"/>
                    <a:pt x="2783" y="641"/>
                    <a:pt x="2783" y="668"/>
                  </a:cubicBezTo>
                  <a:cubicBezTo>
                    <a:pt x="2783" y="706"/>
                    <a:pt x="2802" y="733"/>
                    <a:pt x="2839" y="733"/>
                  </a:cubicBezTo>
                  <a:lnTo>
                    <a:pt x="3303" y="733"/>
                  </a:lnTo>
                  <a:cubicBezTo>
                    <a:pt x="3331" y="733"/>
                    <a:pt x="3358" y="706"/>
                    <a:pt x="3358" y="668"/>
                  </a:cubicBezTo>
                  <a:cubicBezTo>
                    <a:pt x="3358" y="641"/>
                    <a:pt x="3331" y="613"/>
                    <a:pt x="3303" y="613"/>
                  </a:cubicBezTo>
                  <a:close/>
                  <a:moveTo>
                    <a:pt x="56" y="1086"/>
                  </a:moveTo>
                  <a:cubicBezTo>
                    <a:pt x="28" y="1086"/>
                    <a:pt x="0" y="1104"/>
                    <a:pt x="0" y="1142"/>
                  </a:cubicBezTo>
                  <a:lnTo>
                    <a:pt x="0" y="1605"/>
                  </a:lnTo>
                  <a:cubicBezTo>
                    <a:pt x="0" y="1633"/>
                    <a:pt x="28" y="1661"/>
                    <a:pt x="56" y="1661"/>
                  </a:cubicBezTo>
                  <a:cubicBezTo>
                    <a:pt x="93" y="1661"/>
                    <a:pt x="121" y="1633"/>
                    <a:pt x="121" y="1605"/>
                  </a:cubicBezTo>
                  <a:lnTo>
                    <a:pt x="121" y="1142"/>
                  </a:lnTo>
                  <a:cubicBezTo>
                    <a:pt x="121" y="1104"/>
                    <a:pt x="93" y="1086"/>
                    <a:pt x="56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7252725" y="2143825"/>
              <a:ext cx="207600" cy="156800"/>
            </a:xfrm>
            <a:custGeom>
              <a:avLst/>
              <a:gdLst/>
              <a:ahLst/>
              <a:cxnLst/>
              <a:rect l="l" t="t" r="r" b="b"/>
              <a:pathLst>
                <a:path w="8304" h="627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75"/>
                    <a:pt x="56" y="575"/>
                  </a:cubicBezTo>
                  <a:cubicBezTo>
                    <a:pt x="94" y="575"/>
                    <a:pt x="112" y="557"/>
                    <a:pt x="112" y="520"/>
                  </a:cubicBezTo>
                  <a:lnTo>
                    <a:pt x="112" y="56"/>
                  </a:lnTo>
                  <a:cubicBezTo>
                    <a:pt x="112" y="28"/>
                    <a:pt x="94" y="0"/>
                    <a:pt x="56" y="0"/>
                  </a:cubicBezTo>
                  <a:close/>
                  <a:moveTo>
                    <a:pt x="5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7"/>
                  </a:lnTo>
                  <a:cubicBezTo>
                    <a:pt x="1" y="1484"/>
                    <a:pt x="29" y="1503"/>
                    <a:pt x="56" y="1503"/>
                  </a:cubicBezTo>
                  <a:cubicBezTo>
                    <a:pt x="94" y="1503"/>
                    <a:pt x="112" y="1484"/>
                    <a:pt x="112" y="1447"/>
                  </a:cubicBezTo>
                  <a:lnTo>
                    <a:pt x="112" y="984"/>
                  </a:lnTo>
                  <a:cubicBezTo>
                    <a:pt x="112" y="956"/>
                    <a:pt x="94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9" y="1856"/>
                    <a:pt x="1" y="1883"/>
                    <a:pt x="1" y="1911"/>
                  </a:cubicBezTo>
                  <a:lnTo>
                    <a:pt x="1" y="2375"/>
                  </a:lnTo>
                  <a:cubicBezTo>
                    <a:pt x="1" y="2412"/>
                    <a:pt x="29" y="2431"/>
                    <a:pt x="56" y="2431"/>
                  </a:cubicBezTo>
                  <a:cubicBezTo>
                    <a:pt x="94" y="2431"/>
                    <a:pt x="112" y="2412"/>
                    <a:pt x="112" y="2375"/>
                  </a:cubicBezTo>
                  <a:lnTo>
                    <a:pt x="112" y="1911"/>
                  </a:lnTo>
                  <a:cubicBezTo>
                    <a:pt x="112" y="1883"/>
                    <a:pt x="94" y="1856"/>
                    <a:pt x="56" y="1856"/>
                  </a:cubicBezTo>
                  <a:close/>
                  <a:moveTo>
                    <a:pt x="66" y="2774"/>
                  </a:moveTo>
                  <a:cubicBezTo>
                    <a:pt x="29" y="2774"/>
                    <a:pt x="10" y="2802"/>
                    <a:pt x="10" y="2830"/>
                  </a:cubicBezTo>
                  <a:cubicBezTo>
                    <a:pt x="10" y="2867"/>
                    <a:pt x="29" y="2895"/>
                    <a:pt x="66" y="2895"/>
                  </a:cubicBezTo>
                  <a:lnTo>
                    <a:pt x="530" y="2895"/>
                  </a:lnTo>
                  <a:cubicBezTo>
                    <a:pt x="557" y="2895"/>
                    <a:pt x="585" y="2867"/>
                    <a:pt x="585" y="2830"/>
                  </a:cubicBezTo>
                  <a:cubicBezTo>
                    <a:pt x="585" y="2802"/>
                    <a:pt x="557" y="2774"/>
                    <a:pt x="530" y="2774"/>
                  </a:cubicBezTo>
                  <a:close/>
                  <a:moveTo>
                    <a:pt x="993" y="2774"/>
                  </a:moveTo>
                  <a:cubicBezTo>
                    <a:pt x="956" y="2774"/>
                    <a:pt x="938" y="2802"/>
                    <a:pt x="938" y="2830"/>
                  </a:cubicBezTo>
                  <a:cubicBezTo>
                    <a:pt x="938" y="2867"/>
                    <a:pt x="956" y="2895"/>
                    <a:pt x="993" y="2895"/>
                  </a:cubicBezTo>
                  <a:lnTo>
                    <a:pt x="1457" y="2895"/>
                  </a:lnTo>
                  <a:cubicBezTo>
                    <a:pt x="1485" y="2895"/>
                    <a:pt x="1513" y="2867"/>
                    <a:pt x="1513" y="2830"/>
                  </a:cubicBezTo>
                  <a:cubicBezTo>
                    <a:pt x="1513" y="2802"/>
                    <a:pt x="1485" y="2774"/>
                    <a:pt x="1457" y="2774"/>
                  </a:cubicBezTo>
                  <a:close/>
                  <a:moveTo>
                    <a:pt x="1921" y="2774"/>
                  </a:moveTo>
                  <a:cubicBezTo>
                    <a:pt x="1884" y="2774"/>
                    <a:pt x="1865" y="2802"/>
                    <a:pt x="1865" y="2830"/>
                  </a:cubicBezTo>
                  <a:cubicBezTo>
                    <a:pt x="1865" y="2867"/>
                    <a:pt x="1884" y="2895"/>
                    <a:pt x="1921" y="2895"/>
                  </a:cubicBezTo>
                  <a:lnTo>
                    <a:pt x="2385" y="2895"/>
                  </a:lnTo>
                  <a:cubicBezTo>
                    <a:pt x="2413" y="2895"/>
                    <a:pt x="2441" y="2867"/>
                    <a:pt x="2441" y="2830"/>
                  </a:cubicBezTo>
                  <a:cubicBezTo>
                    <a:pt x="2441" y="2802"/>
                    <a:pt x="2413" y="2774"/>
                    <a:pt x="2385" y="2774"/>
                  </a:cubicBezTo>
                  <a:close/>
                  <a:moveTo>
                    <a:pt x="2849" y="2774"/>
                  </a:moveTo>
                  <a:cubicBezTo>
                    <a:pt x="2812" y="2774"/>
                    <a:pt x="2793" y="2802"/>
                    <a:pt x="2793" y="2830"/>
                  </a:cubicBezTo>
                  <a:cubicBezTo>
                    <a:pt x="2793" y="2867"/>
                    <a:pt x="2812" y="2895"/>
                    <a:pt x="2849" y="2895"/>
                  </a:cubicBezTo>
                  <a:lnTo>
                    <a:pt x="3313" y="2895"/>
                  </a:lnTo>
                  <a:cubicBezTo>
                    <a:pt x="3340" y="2895"/>
                    <a:pt x="3368" y="2867"/>
                    <a:pt x="3368" y="2830"/>
                  </a:cubicBezTo>
                  <a:cubicBezTo>
                    <a:pt x="3368" y="2802"/>
                    <a:pt x="3340" y="2774"/>
                    <a:pt x="3313" y="2774"/>
                  </a:cubicBezTo>
                  <a:close/>
                  <a:moveTo>
                    <a:pt x="3776" y="2774"/>
                  </a:moveTo>
                  <a:cubicBezTo>
                    <a:pt x="3739" y="2774"/>
                    <a:pt x="3721" y="2802"/>
                    <a:pt x="3721" y="2830"/>
                  </a:cubicBezTo>
                  <a:cubicBezTo>
                    <a:pt x="3721" y="2867"/>
                    <a:pt x="3739" y="2895"/>
                    <a:pt x="3776" y="2895"/>
                  </a:cubicBezTo>
                  <a:lnTo>
                    <a:pt x="4240" y="2895"/>
                  </a:lnTo>
                  <a:cubicBezTo>
                    <a:pt x="4268" y="2895"/>
                    <a:pt x="4296" y="2867"/>
                    <a:pt x="4296" y="2830"/>
                  </a:cubicBezTo>
                  <a:cubicBezTo>
                    <a:pt x="4296" y="2802"/>
                    <a:pt x="4268" y="2774"/>
                    <a:pt x="4240" y="2774"/>
                  </a:cubicBezTo>
                  <a:close/>
                  <a:moveTo>
                    <a:pt x="4704" y="2774"/>
                  </a:moveTo>
                  <a:cubicBezTo>
                    <a:pt x="4667" y="2774"/>
                    <a:pt x="4648" y="2802"/>
                    <a:pt x="4648" y="2830"/>
                  </a:cubicBezTo>
                  <a:cubicBezTo>
                    <a:pt x="4648" y="2867"/>
                    <a:pt x="4667" y="2895"/>
                    <a:pt x="4704" y="2895"/>
                  </a:cubicBezTo>
                  <a:lnTo>
                    <a:pt x="5168" y="2895"/>
                  </a:lnTo>
                  <a:cubicBezTo>
                    <a:pt x="5196" y="2895"/>
                    <a:pt x="5224" y="2867"/>
                    <a:pt x="5224" y="2830"/>
                  </a:cubicBezTo>
                  <a:cubicBezTo>
                    <a:pt x="5224" y="2802"/>
                    <a:pt x="5196" y="2774"/>
                    <a:pt x="5168" y="2774"/>
                  </a:cubicBezTo>
                  <a:close/>
                  <a:moveTo>
                    <a:pt x="5632" y="2774"/>
                  </a:moveTo>
                  <a:cubicBezTo>
                    <a:pt x="5595" y="2774"/>
                    <a:pt x="5576" y="2802"/>
                    <a:pt x="5576" y="2830"/>
                  </a:cubicBezTo>
                  <a:cubicBezTo>
                    <a:pt x="5576" y="2867"/>
                    <a:pt x="5595" y="2895"/>
                    <a:pt x="5632" y="2895"/>
                  </a:cubicBezTo>
                  <a:lnTo>
                    <a:pt x="6096" y="2895"/>
                  </a:lnTo>
                  <a:cubicBezTo>
                    <a:pt x="6123" y="2895"/>
                    <a:pt x="6151" y="2867"/>
                    <a:pt x="6151" y="2830"/>
                  </a:cubicBezTo>
                  <a:cubicBezTo>
                    <a:pt x="6151" y="2802"/>
                    <a:pt x="6123" y="2774"/>
                    <a:pt x="6096" y="2774"/>
                  </a:cubicBezTo>
                  <a:close/>
                  <a:moveTo>
                    <a:pt x="6559" y="2774"/>
                  </a:moveTo>
                  <a:cubicBezTo>
                    <a:pt x="6522" y="2774"/>
                    <a:pt x="6504" y="2802"/>
                    <a:pt x="6504" y="2830"/>
                  </a:cubicBezTo>
                  <a:cubicBezTo>
                    <a:pt x="6504" y="2867"/>
                    <a:pt x="6522" y="2895"/>
                    <a:pt x="6559" y="2895"/>
                  </a:cubicBezTo>
                  <a:lnTo>
                    <a:pt x="7023" y="2895"/>
                  </a:lnTo>
                  <a:cubicBezTo>
                    <a:pt x="7051" y="2895"/>
                    <a:pt x="7079" y="2867"/>
                    <a:pt x="7079" y="2830"/>
                  </a:cubicBezTo>
                  <a:cubicBezTo>
                    <a:pt x="7079" y="2802"/>
                    <a:pt x="7051" y="2774"/>
                    <a:pt x="7023" y="2774"/>
                  </a:cubicBezTo>
                  <a:close/>
                  <a:moveTo>
                    <a:pt x="7487" y="2774"/>
                  </a:moveTo>
                  <a:cubicBezTo>
                    <a:pt x="7450" y="2774"/>
                    <a:pt x="7431" y="2802"/>
                    <a:pt x="7431" y="2830"/>
                  </a:cubicBezTo>
                  <a:cubicBezTo>
                    <a:pt x="7431" y="2867"/>
                    <a:pt x="7450" y="2895"/>
                    <a:pt x="7487" y="2895"/>
                  </a:cubicBezTo>
                  <a:lnTo>
                    <a:pt x="7951" y="2895"/>
                  </a:lnTo>
                  <a:cubicBezTo>
                    <a:pt x="7979" y="2895"/>
                    <a:pt x="8007" y="2867"/>
                    <a:pt x="8007" y="2830"/>
                  </a:cubicBezTo>
                  <a:cubicBezTo>
                    <a:pt x="8007" y="2802"/>
                    <a:pt x="7979" y="2774"/>
                    <a:pt x="7951" y="2774"/>
                  </a:cubicBezTo>
                  <a:close/>
                  <a:moveTo>
                    <a:pt x="8248" y="2941"/>
                  </a:moveTo>
                  <a:cubicBezTo>
                    <a:pt x="8211" y="2941"/>
                    <a:pt x="8183" y="2969"/>
                    <a:pt x="8183" y="3006"/>
                  </a:cubicBezTo>
                  <a:lnTo>
                    <a:pt x="8183" y="3470"/>
                  </a:lnTo>
                  <a:cubicBezTo>
                    <a:pt x="8183" y="3497"/>
                    <a:pt x="8211" y="3525"/>
                    <a:pt x="8248" y="3525"/>
                  </a:cubicBezTo>
                  <a:cubicBezTo>
                    <a:pt x="8276" y="3525"/>
                    <a:pt x="8303" y="3497"/>
                    <a:pt x="8303" y="3470"/>
                  </a:cubicBezTo>
                  <a:lnTo>
                    <a:pt x="8303" y="3006"/>
                  </a:lnTo>
                  <a:cubicBezTo>
                    <a:pt x="8303" y="2969"/>
                    <a:pt x="8276" y="2941"/>
                    <a:pt x="8248" y="2941"/>
                  </a:cubicBezTo>
                  <a:close/>
                  <a:moveTo>
                    <a:pt x="8248" y="3869"/>
                  </a:moveTo>
                  <a:cubicBezTo>
                    <a:pt x="8211" y="3869"/>
                    <a:pt x="8183" y="3896"/>
                    <a:pt x="8183" y="3933"/>
                  </a:cubicBezTo>
                  <a:lnTo>
                    <a:pt x="8183" y="4397"/>
                  </a:lnTo>
                  <a:cubicBezTo>
                    <a:pt x="8183" y="4425"/>
                    <a:pt x="8211" y="4453"/>
                    <a:pt x="8248" y="4453"/>
                  </a:cubicBezTo>
                  <a:cubicBezTo>
                    <a:pt x="8276" y="4453"/>
                    <a:pt x="8303" y="4425"/>
                    <a:pt x="8303" y="4397"/>
                  </a:cubicBezTo>
                  <a:lnTo>
                    <a:pt x="8303" y="3933"/>
                  </a:lnTo>
                  <a:cubicBezTo>
                    <a:pt x="8303" y="3896"/>
                    <a:pt x="8276" y="3869"/>
                    <a:pt x="8248" y="3869"/>
                  </a:cubicBezTo>
                  <a:close/>
                  <a:moveTo>
                    <a:pt x="8248" y="4796"/>
                  </a:moveTo>
                  <a:cubicBezTo>
                    <a:pt x="8211" y="4796"/>
                    <a:pt x="8183" y="4824"/>
                    <a:pt x="8183" y="4861"/>
                  </a:cubicBezTo>
                  <a:lnTo>
                    <a:pt x="8183" y="5325"/>
                  </a:lnTo>
                  <a:cubicBezTo>
                    <a:pt x="8183" y="5353"/>
                    <a:pt x="8211" y="5381"/>
                    <a:pt x="8248" y="5381"/>
                  </a:cubicBezTo>
                  <a:cubicBezTo>
                    <a:pt x="8276" y="5381"/>
                    <a:pt x="8303" y="5353"/>
                    <a:pt x="8303" y="5325"/>
                  </a:cubicBezTo>
                  <a:lnTo>
                    <a:pt x="8303" y="4861"/>
                  </a:lnTo>
                  <a:cubicBezTo>
                    <a:pt x="8303" y="4824"/>
                    <a:pt x="8276" y="4796"/>
                    <a:pt x="8248" y="4796"/>
                  </a:cubicBezTo>
                  <a:close/>
                  <a:moveTo>
                    <a:pt x="8248" y="5724"/>
                  </a:moveTo>
                  <a:cubicBezTo>
                    <a:pt x="8211" y="5724"/>
                    <a:pt x="8183" y="5752"/>
                    <a:pt x="8183" y="5789"/>
                  </a:cubicBezTo>
                  <a:lnTo>
                    <a:pt x="8183" y="6216"/>
                  </a:lnTo>
                  <a:cubicBezTo>
                    <a:pt x="8183" y="6253"/>
                    <a:pt x="8211" y="6271"/>
                    <a:pt x="8248" y="6271"/>
                  </a:cubicBezTo>
                  <a:cubicBezTo>
                    <a:pt x="8276" y="6271"/>
                    <a:pt x="8303" y="6253"/>
                    <a:pt x="8303" y="6216"/>
                  </a:cubicBezTo>
                  <a:lnTo>
                    <a:pt x="8303" y="5789"/>
                  </a:lnTo>
                  <a:cubicBezTo>
                    <a:pt x="8303" y="5752"/>
                    <a:pt x="8276" y="5724"/>
                    <a:pt x="8248" y="5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7564200" y="1778325"/>
              <a:ext cx="41075" cy="41075"/>
            </a:xfrm>
            <a:custGeom>
              <a:avLst/>
              <a:gdLst/>
              <a:ahLst/>
              <a:cxnLst/>
              <a:rect l="l" t="t" r="r" b="b"/>
              <a:pathLst>
                <a:path w="1643" h="1643" extrusionOk="0">
                  <a:moveTo>
                    <a:pt x="826" y="186"/>
                  </a:moveTo>
                  <a:lnTo>
                    <a:pt x="1049" y="585"/>
                  </a:lnTo>
                  <a:cubicBezTo>
                    <a:pt x="1049" y="594"/>
                    <a:pt x="1058" y="603"/>
                    <a:pt x="1067" y="603"/>
                  </a:cubicBezTo>
                  <a:lnTo>
                    <a:pt x="1466" y="826"/>
                  </a:lnTo>
                  <a:lnTo>
                    <a:pt x="1067" y="1048"/>
                  </a:lnTo>
                  <a:cubicBezTo>
                    <a:pt x="1058" y="1048"/>
                    <a:pt x="1049" y="1058"/>
                    <a:pt x="1039" y="1067"/>
                  </a:cubicBezTo>
                  <a:lnTo>
                    <a:pt x="826" y="1466"/>
                  </a:lnTo>
                  <a:lnTo>
                    <a:pt x="603" y="1067"/>
                  </a:lnTo>
                  <a:cubicBezTo>
                    <a:pt x="603" y="1058"/>
                    <a:pt x="594" y="1048"/>
                    <a:pt x="585" y="1039"/>
                  </a:cubicBezTo>
                  <a:lnTo>
                    <a:pt x="186" y="826"/>
                  </a:lnTo>
                  <a:lnTo>
                    <a:pt x="585" y="603"/>
                  </a:lnTo>
                  <a:cubicBezTo>
                    <a:pt x="594" y="603"/>
                    <a:pt x="603" y="594"/>
                    <a:pt x="603" y="585"/>
                  </a:cubicBezTo>
                  <a:lnTo>
                    <a:pt x="826" y="186"/>
                  </a:lnTo>
                  <a:close/>
                  <a:moveTo>
                    <a:pt x="826" y="0"/>
                  </a:moveTo>
                  <a:cubicBezTo>
                    <a:pt x="807" y="0"/>
                    <a:pt x="789" y="19"/>
                    <a:pt x="780" y="37"/>
                  </a:cubicBezTo>
                  <a:lnTo>
                    <a:pt x="511" y="510"/>
                  </a:lnTo>
                  <a:lnTo>
                    <a:pt x="37" y="770"/>
                  </a:lnTo>
                  <a:cubicBezTo>
                    <a:pt x="19" y="779"/>
                    <a:pt x="0" y="798"/>
                    <a:pt x="0" y="826"/>
                  </a:cubicBezTo>
                  <a:cubicBezTo>
                    <a:pt x="0" y="844"/>
                    <a:pt x="19" y="863"/>
                    <a:pt x="37" y="872"/>
                  </a:cubicBezTo>
                  <a:lnTo>
                    <a:pt x="511" y="1141"/>
                  </a:lnTo>
                  <a:lnTo>
                    <a:pt x="770" y="1614"/>
                  </a:lnTo>
                  <a:cubicBezTo>
                    <a:pt x="780" y="1633"/>
                    <a:pt x="798" y="1642"/>
                    <a:pt x="826" y="1642"/>
                  </a:cubicBezTo>
                  <a:cubicBezTo>
                    <a:pt x="845" y="1642"/>
                    <a:pt x="863" y="1633"/>
                    <a:pt x="872" y="1614"/>
                  </a:cubicBezTo>
                  <a:lnTo>
                    <a:pt x="1141" y="1141"/>
                  </a:lnTo>
                  <a:lnTo>
                    <a:pt x="1615" y="881"/>
                  </a:lnTo>
                  <a:cubicBezTo>
                    <a:pt x="1633" y="863"/>
                    <a:pt x="1642" y="844"/>
                    <a:pt x="1642" y="826"/>
                  </a:cubicBezTo>
                  <a:cubicBezTo>
                    <a:pt x="1642" y="807"/>
                    <a:pt x="1633" y="789"/>
                    <a:pt x="1615" y="779"/>
                  </a:cubicBezTo>
                  <a:lnTo>
                    <a:pt x="1141" y="510"/>
                  </a:lnTo>
                  <a:lnTo>
                    <a:pt x="882" y="37"/>
                  </a:lnTo>
                  <a:cubicBezTo>
                    <a:pt x="863" y="9"/>
                    <a:pt x="845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6975825" y="2325875"/>
              <a:ext cx="51500" cy="51275"/>
            </a:xfrm>
            <a:custGeom>
              <a:avLst/>
              <a:gdLst/>
              <a:ahLst/>
              <a:cxnLst/>
              <a:rect l="l" t="t" r="r" b="b"/>
              <a:pathLst>
                <a:path w="2060" h="2051" extrusionOk="0">
                  <a:moveTo>
                    <a:pt x="1030" y="177"/>
                  </a:moveTo>
                  <a:lnTo>
                    <a:pt x="1327" y="715"/>
                  </a:lnTo>
                  <a:cubicBezTo>
                    <a:pt x="1327" y="724"/>
                    <a:pt x="1336" y="733"/>
                    <a:pt x="1346" y="733"/>
                  </a:cubicBezTo>
                  <a:lnTo>
                    <a:pt x="1874" y="1030"/>
                  </a:lnTo>
                  <a:lnTo>
                    <a:pt x="1346" y="1318"/>
                  </a:lnTo>
                  <a:cubicBezTo>
                    <a:pt x="1336" y="1327"/>
                    <a:pt x="1327" y="1336"/>
                    <a:pt x="1318" y="1345"/>
                  </a:cubicBezTo>
                  <a:lnTo>
                    <a:pt x="1030" y="1874"/>
                  </a:lnTo>
                  <a:lnTo>
                    <a:pt x="733" y="1336"/>
                  </a:lnTo>
                  <a:cubicBezTo>
                    <a:pt x="733" y="1327"/>
                    <a:pt x="724" y="1318"/>
                    <a:pt x="715" y="1318"/>
                  </a:cubicBezTo>
                  <a:lnTo>
                    <a:pt x="186" y="1021"/>
                  </a:lnTo>
                  <a:lnTo>
                    <a:pt x="715" y="733"/>
                  </a:lnTo>
                  <a:cubicBezTo>
                    <a:pt x="724" y="724"/>
                    <a:pt x="733" y="715"/>
                    <a:pt x="743" y="705"/>
                  </a:cubicBezTo>
                  <a:lnTo>
                    <a:pt x="1030" y="177"/>
                  </a:lnTo>
                  <a:close/>
                  <a:moveTo>
                    <a:pt x="1030" y="0"/>
                  </a:moveTo>
                  <a:cubicBezTo>
                    <a:pt x="1012" y="0"/>
                    <a:pt x="993" y="10"/>
                    <a:pt x="984" y="28"/>
                  </a:cubicBezTo>
                  <a:lnTo>
                    <a:pt x="640" y="640"/>
                  </a:lnTo>
                  <a:lnTo>
                    <a:pt x="28" y="974"/>
                  </a:lnTo>
                  <a:cubicBezTo>
                    <a:pt x="10" y="984"/>
                    <a:pt x="0" y="1002"/>
                    <a:pt x="0" y="1021"/>
                  </a:cubicBezTo>
                  <a:cubicBezTo>
                    <a:pt x="0" y="1039"/>
                    <a:pt x="10" y="1067"/>
                    <a:pt x="28" y="1076"/>
                  </a:cubicBezTo>
                  <a:lnTo>
                    <a:pt x="640" y="1410"/>
                  </a:lnTo>
                  <a:lnTo>
                    <a:pt x="974" y="2023"/>
                  </a:lnTo>
                  <a:cubicBezTo>
                    <a:pt x="984" y="2041"/>
                    <a:pt x="1002" y="2050"/>
                    <a:pt x="1030" y="2050"/>
                  </a:cubicBezTo>
                  <a:cubicBezTo>
                    <a:pt x="1049" y="2050"/>
                    <a:pt x="1067" y="2041"/>
                    <a:pt x="1076" y="2023"/>
                  </a:cubicBezTo>
                  <a:lnTo>
                    <a:pt x="1410" y="1410"/>
                  </a:lnTo>
                  <a:lnTo>
                    <a:pt x="2023" y="1076"/>
                  </a:lnTo>
                  <a:cubicBezTo>
                    <a:pt x="2041" y="1067"/>
                    <a:pt x="2060" y="1049"/>
                    <a:pt x="2060" y="1030"/>
                  </a:cubicBezTo>
                  <a:cubicBezTo>
                    <a:pt x="2060" y="1002"/>
                    <a:pt x="2041" y="984"/>
                    <a:pt x="2023" y="974"/>
                  </a:cubicBezTo>
                  <a:lnTo>
                    <a:pt x="1420" y="640"/>
                  </a:lnTo>
                  <a:lnTo>
                    <a:pt x="1086" y="28"/>
                  </a:lnTo>
                  <a:cubicBezTo>
                    <a:pt x="1076" y="10"/>
                    <a:pt x="1058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6992525" y="193092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6" y="112"/>
                  </a:moveTo>
                  <a:cubicBezTo>
                    <a:pt x="622" y="112"/>
                    <a:pt x="770" y="260"/>
                    <a:pt x="770" y="436"/>
                  </a:cubicBezTo>
                  <a:cubicBezTo>
                    <a:pt x="770" y="622"/>
                    <a:pt x="622" y="761"/>
                    <a:pt x="446" y="761"/>
                  </a:cubicBezTo>
                  <a:cubicBezTo>
                    <a:pt x="260" y="761"/>
                    <a:pt x="112" y="622"/>
                    <a:pt x="112" y="436"/>
                  </a:cubicBezTo>
                  <a:cubicBezTo>
                    <a:pt x="112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87"/>
                    <a:pt x="195" y="882"/>
                    <a:pt x="446" y="882"/>
                  </a:cubicBezTo>
                  <a:cubicBezTo>
                    <a:pt x="687" y="882"/>
                    <a:pt x="882" y="687"/>
                    <a:pt x="882" y="436"/>
                  </a:cubicBezTo>
                  <a:cubicBezTo>
                    <a:pt x="882" y="195"/>
                    <a:pt x="68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6934075" y="2211075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95" y="455"/>
                    <a:pt x="121" y="381"/>
                    <a:pt x="121" y="288"/>
                  </a:cubicBezTo>
                  <a:cubicBezTo>
                    <a:pt x="12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6"/>
                    <a:pt x="130" y="566"/>
                    <a:pt x="288" y="566"/>
                  </a:cubicBezTo>
                  <a:cubicBezTo>
                    <a:pt x="446" y="566"/>
                    <a:pt x="566" y="446"/>
                    <a:pt x="566" y="288"/>
                  </a:cubicBezTo>
                  <a:cubicBezTo>
                    <a:pt x="566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6935000" y="2456875"/>
              <a:ext cx="344900" cy="344675"/>
            </a:xfrm>
            <a:custGeom>
              <a:avLst/>
              <a:gdLst/>
              <a:ahLst/>
              <a:cxnLst/>
              <a:rect l="l" t="t" r="r" b="b"/>
              <a:pathLst>
                <a:path w="13796" h="13787" extrusionOk="0">
                  <a:moveTo>
                    <a:pt x="6912" y="3796"/>
                  </a:moveTo>
                  <a:cubicBezTo>
                    <a:pt x="7506" y="3796"/>
                    <a:pt x="8099" y="3972"/>
                    <a:pt x="8609" y="4315"/>
                  </a:cubicBezTo>
                  <a:cubicBezTo>
                    <a:pt x="9361" y="4816"/>
                    <a:pt x="9853" y="5614"/>
                    <a:pt x="9964" y="6514"/>
                  </a:cubicBezTo>
                  <a:cubicBezTo>
                    <a:pt x="10149" y="7998"/>
                    <a:pt x="9203" y="9427"/>
                    <a:pt x="7765" y="9835"/>
                  </a:cubicBezTo>
                  <a:cubicBezTo>
                    <a:pt x="7482" y="9916"/>
                    <a:pt x="7191" y="9957"/>
                    <a:pt x="6903" y="9957"/>
                  </a:cubicBezTo>
                  <a:cubicBezTo>
                    <a:pt x="6303" y="9957"/>
                    <a:pt x="5712" y="9783"/>
                    <a:pt x="5205" y="9445"/>
                  </a:cubicBezTo>
                  <a:cubicBezTo>
                    <a:pt x="4453" y="8944"/>
                    <a:pt x="3962" y="8147"/>
                    <a:pt x="3851" y="7247"/>
                  </a:cubicBezTo>
                  <a:cubicBezTo>
                    <a:pt x="3674" y="5762"/>
                    <a:pt x="4620" y="4334"/>
                    <a:pt x="6049" y="3916"/>
                  </a:cubicBezTo>
                  <a:cubicBezTo>
                    <a:pt x="6337" y="3842"/>
                    <a:pt x="6624" y="3796"/>
                    <a:pt x="6912" y="3796"/>
                  </a:cubicBezTo>
                  <a:close/>
                  <a:moveTo>
                    <a:pt x="6911" y="3680"/>
                  </a:moveTo>
                  <a:cubicBezTo>
                    <a:pt x="6614" y="3680"/>
                    <a:pt x="6315" y="3721"/>
                    <a:pt x="6021" y="3805"/>
                  </a:cubicBezTo>
                  <a:cubicBezTo>
                    <a:pt x="4528" y="4232"/>
                    <a:pt x="3544" y="5716"/>
                    <a:pt x="3739" y="7256"/>
                  </a:cubicBezTo>
                  <a:cubicBezTo>
                    <a:pt x="3851" y="8193"/>
                    <a:pt x="4361" y="9028"/>
                    <a:pt x="5140" y="9538"/>
                  </a:cubicBezTo>
                  <a:cubicBezTo>
                    <a:pt x="5669" y="9891"/>
                    <a:pt x="6290" y="10076"/>
                    <a:pt x="6912" y="10076"/>
                  </a:cubicBezTo>
                  <a:cubicBezTo>
                    <a:pt x="7209" y="10076"/>
                    <a:pt x="7506" y="10030"/>
                    <a:pt x="7793" y="9946"/>
                  </a:cubicBezTo>
                  <a:cubicBezTo>
                    <a:pt x="9287" y="9519"/>
                    <a:pt x="10270" y="8035"/>
                    <a:pt x="10084" y="6495"/>
                  </a:cubicBezTo>
                  <a:cubicBezTo>
                    <a:pt x="9964" y="5568"/>
                    <a:pt x="9454" y="4733"/>
                    <a:pt x="8674" y="4213"/>
                  </a:cubicBezTo>
                  <a:cubicBezTo>
                    <a:pt x="8147" y="3862"/>
                    <a:pt x="7534" y="3680"/>
                    <a:pt x="6911" y="3680"/>
                  </a:cubicBezTo>
                  <a:close/>
                  <a:moveTo>
                    <a:pt x="5928" y="118"/>
                  </a:moveTo>
                  <a:cubicBezTo>
                    <a:pt x="5934" y="118"/>
                    <a:pt x="5938" y="122"/>
                    <a:pt x="5938" y="122"/>
                  </a:cubicBezTo>
                  <a:cubicBezTo>
                    <a:pt x="5938" y="122"/>
                    <a:pt x="5947" y="122"/>
                    <a:pt x="5947" y="132"/>
                  </a:cubicBezTo>
                  <a:lnTo>
                    <a:pt x="6411" y="1588"/>
                  </a:lnTo>
                  <a:cubicBezTo>
                    <a:pt x="6428" y="1646"/>
                    <a:pt x="6474" y="1682"/>
                    <a:pt x="6530" y="1682"/>
                  </a:cubicBezTo>
                  <a:cubicBezTo>
                    <a:pt x="6537" y="1682"/>
                    <a:pt x="6543" y="1682"/>
                    <a:pt x="6550" y="1681"/>
                  </a:cubicBezTo>
                  <a:cubicBezTo>
                    <a:pt x="6670" y="1672"/>
                    <a:pt x="6789" y="1668"/>
                    <a:pt x="6907" y="1668"/>
                  </a:cubicBezTo>
                  <a:cubicBezTo>
                    <a:pt x="7323" y="1668"/>
                    <a:pt x="7732" y="1719"/>
                    <a:pt x="8136" y="1820"/>
                  </a:cubicBezTo>
                  <a:cubicBezTo>
                    <a:pt x="8150" y="1824"/>
                    <a:pt x="8163" y="1826"/>
                    <a:pt x="8177" y="1826"/>
                  </a:cubicBezTo>
                  <a:cubicBezTo>
                    <a:pt x="8227" y="1826"/>
                    <a:pt x="8272" y="1799"/>
                    <a:pt x="8294" y="1755"/>
                  </a:cubicBezTo>
                  <a:lnTo>
                    <a:pt x="8999" y="391"/>
                  </a:lnTo>
                  <a:cubicBezTo>
                    <a:pt x="8999" y="382"/>
                    <a:pt x="9018" y="382"/>
                    <a:pt x="9027" y="382"/>
                  </a:cubicBezTo>
                  <a:lnTo>
                    <a:pt x="11003" y="1412"/>
                  </a:lnTo>
                  <a:cubicBezTo>
                    <a:pt x="11012" y="1412"/>
                    <a:pt x="11012" y="1430"/>
                    <a:pt x="11012" y="1440"/>
                  </a:cubicBezTo>
                  <a:lnTo>
                    <a:pt x="10307" y="2794"/>
                  </a:lnTo>
                  <a:cubicBezTo>
                    <a:pt x="10279" y="2850"/>
                    <a:pt x="10289" y="2924"/>
                    <a:pt x="10335" y="2961"/>
                  </a:cubicBezTo>
                  <a:cubicBezTo>
                    <a:pt x="10743" y="3313"/>
                    <a:pt x="11086" y="3731"/>
                    <a:pt x="11365" y="4185"/>
                  </a:cubicBezTo>
                  <a:cubicBezTo>
                    <a:pt x="11386" y="4227"/>
                    <a:pt x="11427" y="4248"/>
                    <a:pt x="11474" y="4248"/>
                  </a:cubicBezTo>
                  <a:cubicBezTo>
                    <a:pt x="11490" y="4248"/>
                    <a:pt x="11506" y="4246"/>
                    <a:pt x="11522" y="4241"/>
                  </a:cubicBezTo>
                  <a:lnTo>
                    <a:pt x="12979" y="3787"/>
                  </a:lnTo>
                  <a:cubicBezTo>
                    <a:pt x="12981" y="3784"/>
                    <a:pt x="12985" y="3783"/>
                    <a:pt x="12989" y="3783"/>
                  </a:cubicBezTo>
                  <a:cubicBezTo>
                    <a:pt x="12997" y="3783"/>
                    <a:pt x="13007" y="3789"/>
                    <a:pt x="13007" y="3796"/>
                  </a:cubicBezTo>
                  <a:lnTo>
                    <a:pt x="13675" y="5920"/>
                  </a:lnTo>
                  <a:cubicBezTo>
                    <a:pt x="13675" y="5929"/>
                    <a:pt x="13675" y="5939"/>
                    <a:pt x="13665" y="5948"/>
                  </a:cubicBezTo>
                  <a:lnTo>
                    <a:pt x="12200" y="6403"/>
                  </a:lnTo>
                  <a:cubicBezTo>
                    <a:pt x="12144" y="6421"/>
                    <a:pt x="12107" y="6486"/>
                    <a:pt x="12107" y="6542"/>
                  </a:cubicBezTo>
                  <a:cubicBezTo>
                    <a:pt x="12144" y="7080"/>
                    <a:pt x="12097" y="7618"/>
                    <a:pt x="11968" y="8137"/>
                  </a:cubicBezTo>
                  <a:cubicBezTo>
                    <a:pt x="11958" y="8202"/>
                    <a:pt x="11986" y="8258"/>
                    <a:pt x="12042" y="8295"/>
                  </a:cubicBezTo>
                  <a:lnTo>
                    <a:pt x="13396" y="9000"/>
                  </a:lnTo>
                  <a:cubicBezTo>
                    <a:pt x="13415" y="9000"/>
                    <a:pt x="13415" y="9009"/>
                    <a:pt x="13406" y="9028"/>
                  </a:cubicBezTo>
                  <a:lnTo>
                    <a:pt x="12385" y="10994"/>
                  </a:lnTo>
                  <a:cubicBezTo>
                    <a:pt x="12379" y="11001"/>
                    <a:pt x="12372" y="11008"/>
                    <a:pt x="12365" y="11008"/>
                  </a:cubicBezTo>
                  <a:cubicBezTo>
                    <a:pt x="12363" y="11008"/>
                    <a:pt x="12360" y="11006"/>
                    <a:pt x="12357" y="11004"/>
                  </a:cubicBezTo>
                  <a:lnTo>
                    <a:pt x="10994" y="10299"/>
                  </a:lnTo>
                  <a:cubicBezTo>
                    <a:pt x="10977" y="10289"/>
                    <a:pt x="10957" y="10284"/>
                    <a:pt x="10936" y="10284"/>
                  </a:cubicBezTo>
                  <a:cubicBezTo>
                    <a:pt x="10899" y="10284"/>
                    <a:pt x="10860" y="10300"/>
                    <a:pt x="10836" y="10336"/>
                  </a:cubicBezTo>
                  <a:cubicBezTo>
                    <a:pt x="10483" y="10735"/>
                    <a:pt x="10066" y="11087"/>
                    <a:pt x="9611" y="11366"/>
                  </a:cubicBezTo>
                  <a:cubicBezTo>
                    <a:pt x="9556" y="11393"/>
                    <a:pt x="9528" y="11458"/>
                    <a:pt x="9546" y="11523"/>
                  </a:cubicBezTo>
                  <a:lnTo>
                    <a:pt x="10010" y="12980"/>
                  </a:lnTo>
                  <a:cubicBezTo>
                    <a:pt x="10010" y="12989"/>
                    <a:pt x="10010" y="12998"/>
                    <a:pt x="10001" y="13008"/>
                  </a:cubicBezTo>
                  <a:lnTo>
                    <a:pt x="7877" y="13675"/>
                  </a:lnTo>
                  <a:cubicBezTo>
                    <a:pt x="7867" y="13675"/>
                    <a:pt x="7849" y="13666"/>
                    <a:pt x="7849" y="13657"/>
                  </a:cubicBezTo>
                  <a:lnTo>
                    <a:pt x="7385" y="12200"/>
                  </a:lnTo>
                  <a:cubicBezTo>
                    <a:pt x="7366" y="12145"/>
                    <a:pt x="7320" y="12108"/>
                    <a:pt x="7255" y="12108"/>
                  </a:cubicBezTo>
                  <a:lnTo>
                    <a:pt x="7246" y="12108"/>
                  </a:lnTo>
                  <a:cubicBezTo>
                    <a:pt x="7128" y="12116"/>
                    <a:pt x="7010" y="12120"/>
                    <a:pt x="6892" y="12120"/>
                  </a:cubicBezTo>
                  <a:cubicBezTo>
                    <a:pt x="6479" y="12120"/>
                    <a:pt x="6064" y="12070"/>
                    <a:pt x="5659" y="11969"/>
                  </a:cubicBezTo>
                  <a:cubicBezTo>
                    <a:pt x="5651" y="11967"/>
                    <a:pt x="5643" y="11967"/>
                    <a:pt x="5635" y="11967"/>
                  </a:cubicBezTo>
                  <a:cubicBezTo>
                    <a:pt x="5579" y="11967"/>
                    <a:pt x="5526" y="11994"/>
                    <a:pt x="5502" y="12043"/>
                  </a:cubicBezTo>
                  <a:lnTo>
                    <a:pt x="4797" y="13397"/>
                  </a:lnTo>
                  <a:cubicBezTo>
                    <a:pt x="4797" y="13404"/>
                    <a:pt x="4787" y="13410"/>
                    <a:pt x="4779" y="13410"/>
                  </a:cubicBezTo>
                  <a:cubicBezTo>
                    <a:pt x="4775" y="13410"/>
                    <a:pt x="4772" y="13409"/>
                    <a:pt x="4769" y="13406"/>
                  </a:cubicBezTo>
                  <a:lnTo>
                    <a:pt x="2793" y="12386"/>
                  </a:lnTo>
                  <a:cubicBezTo>
                    <a:pt x="2784" y="12377"/>
                    <a:pt x="2784" y="12367"/>
                    <a:pt x="2784" y="12358"/>
                  </a:cubicBezTo>
                  <a:lnTo>
                    <a:pt x="3489" y="10994"/>
                  </a:lnTo>
                  <a:cubicBezTo>
                    <a:pt x="3517" y="10939"/>
                    <a:pt x="3507" y="10874"/>
                    <a:pt x="3461" y="10828"/>
                  </a:cubicBezTo>
                  <a:cubicBezTo>
                    <a:pt x="3053" y="10475"/>
                    <a:pt x="2709" y="10067"/>
                    <a:pt x="2431" y="9612"/>
                  </a:cubicBezTo>
                  <a:cubicBezTo>
                    <a:pt x="2409" y="9568"/>
                    <a:pt x="2364" y="9542"/>
                    <a:pt x="2314" y="9542"/>
                  </a:cubicBezTo>
                  <a:cubicBezTo>
                    <a:pt x="2301" y="9542"/>
                    <a:pt x="2287" y="9543"/>
                    <a:pt x="2273" y="9547"/>
                  </a:cubicBezTo>
                  <a:lnTo>
                    <a:pt x="817" y="10011"/>
                  </a:lnTo>
                  <a:cubicBezTo>
                    <a:pt x="808" y="10011"/>
                    <a:pt x="789" y="10002"/>
                    <a:pt x="789" y="9993"/>
                  </a:cubicBezTo>
                  <a:lnTo>
                    <a:pt x="121" y="7878"/>
                  </a:lnTo>
                  <a:cubicBezTo>
                    <a:pt x="121" y="7868"/>
                    <a:pt x="121" y="7850"/>
                    <a:pt x="131" y="7850"/>
                  </a:cubicBezTo>
                  <a:lnTo>
                    <a:pt x="1596" y="7386"/>
                  </a:lnTo>
                  <a:cubicBezTo>
                    <a:pt x="1652" y="7367"/>
                    <a:pt x="1689" y="7312"/>
                    <a:pt x="1689" y="7247"/>
                  </a:cubicBezTo>
                  <a:cubicBezTo>
                    <a:pt x="1652" y="6709"/>
                    <a:pt x="1698" y="6180"/>
                    <a:pt x="1828" y="5651"/>
                  </a:cubicBezTo>
                  <a:cubicBezTo>
                    <a:pt x="1837" y="5595"/>
                    <a:pt x="1810" y="5531"/>
                    <a:pt x="1754" y="5503"/>
                  </a:cubicBezTo>
                  <a:lnTo>
                    <a:pt x="400" y="4798"/>
                  </a:lnTo>
                  <a:cubicBezTo>
                    <a:pt x="390" y="4788"/>
                    <a:pt x="381" y="4779"/>
                    <a:pt x="390" y="4770"/>
                  </a:cubicBezTo>
                  <a:lnTo>
                    <a:pt x="1411" y="2794"/>
                  </a:lnTo>
                  <a:cubicBezTo>
                    <a:pt x="1420" y="2785"/>
                    <a:pt x="1429" y="2785"/>
                    <a:pt x="1439" y="2785"/>
                  </a:cubicBezTo>
                  <a:lnTo>
                    <a:pt x="2802" y="3490"/>
                  </a:lnTo>
                  <a:cubicBezTo>
                    <a:pt x="2823" y="3500"/>
                    <a:pt x="2845" y="3505"/>
                    <a:pt x="2867" y="3505"/>
                  </a:cubicBezTo>
                  <a:cubicBezTo>
                    <a:pt x="2904" y="3505"/>
                    <a:pt x="2940" y="3491"/>
                    <a:pt x="2969" y="3462"/>
                  </a:cubicBezTo>
                  <a:cubicBezTo>
                    <a:pt x="3322" y="3054"/>
                    <a:pt x="3730" y="2710"/>
                    <a:pt x="4184" y="2432"/>
                  </a:cubicBezTo>
                  <a:cubicBezTo>
                    <a:pt x="4240" y="2395"/>
                    <a:pt x="4268" y="2330"/>
                    <a:pt x="4249" y="2274"/>
                  </a:cubicBezTo>
                  <a:lnTo>
                    <a:pt x="3786" y="818"/>
                  </a:lnTo>
                  <a:cubicBezTo>
                    <a:pt x="3786" y="799"/>
                    <a:pt x="3786" y="790"/>
                    <a:pt x="3804" y="790"/>
                  </a:cubicBezTo>
                  <a:lnTo>
                    <a:pt x="5919" y="122"/>
                  </a:lnTo>
                  <a:cubicBezTo>
                    <a:pt x="5922" y="119"/>
                    <a:pt x="5925" y="118"/>
                    <a:pt x="5928" y="118"/>
                  </a:cubicBezTo>
                  <a:close/>
                  <a:moveTo>
                    <a:pt x="5925" y="1"/>
                  </a:moveTo>
                  <a:cubicBezTo>
                    <a:pt x="5910" y="1"/>
                    <a:pt x="5896" y="4"/>
                    <a:pt x="5882" y="11"/>
                  </a:cubicBezTo>
                  <a:lnTo>
                    <a:pt x="3767" y="679"/>
                  </a:lnTo>
                  <a:cubicBezTo>
                    <a:pt x="3693" y="697"/>
                    <a:pt x="3656" y="781"/>
                    <a:pt x="3674" y="846"/>
                  </a:cubicBezTo>
                  <a:lnTo>
                    <a:pt x="4138" y="2312"/>
                  </a:lnTo>
                  <a:cubicBezTo>
                    <a:pt x="4138" y="2321"/>
                    <a:pt x="4138" y="2330"/>
                    <a:pt x="4129" y="2330"/>
                  </a:cubicBezTo>
                  <a:cubicBezTo>
                    <a:pt x="3656" y="2618"/>
                    <a:pt x="3238" y="2970"/>
                    <a:pt x="2876" y="3378"/>
                  </a:cubicBezTo>
                  <a:cubicBezTo>
                    <a:pt x="2867" y="3388"/>
                    <a:pt x="2858" y="3388"/>
                    <a:pt x="2849" y="3388"/>
                  </a:cubicBezTo>
                  <a:lnTo>
                    <a:pt x="1494" y="2683"/>
                  </a:lnTo>
                  <a:cubicBezTo>
                    <a:pt x="1474" y="2671"/>
                    <a:pt x="1453" y="2666"/>
                    <a:pt x="1431" y="2666"/>
                  </a:cubicBezTo>
                  <a:cubicBezTo>
                    <a:pt x="1383" y="2666"/>
                    <a:pt x="1334" y="2693"/>
                    <a:pt x="1309" y="2738"/>
                  </a:cubicBezTo>
                  <a:lnTo>
                    <a:pt x="288" y="4714"/>
                  </a:lnTo>
                  <a:cubicBezTo>
                    <a:pt x="251" y="4779"/>
                    <a:pt x="279" y="4863"/>
                    <a:pt x="344" y="4900"/>
                  </a:cubicBezTo>
                  <a:lnTo>
                    <a:pt x="1698" y="5605"/>
                  </a:lnTo>
                  <a:cubicBezTo>
                    <a:pt x="1708" y="5605"/>
                    <a:pt x="1717" y="5614"/>
                    <a:pt x="1708" y="5623"/>
                  </a:cubicBezTo>
                  <a:cubicBezTo>
                    <a:pt x="1578" y="6161"/>
                    <a:pt x="1531" y="6709"/>
                    <a:pt x="1568" y="7256"/>
                  </a:cubicBezTo>
                  <a:cubicBezTo>
                    <a:pt x="1568" y="7265"/>
                    <a:pt x="1568" y="7275"/>
                    <a:pt x="1559" y="7275"/>
                  </a:cubicBezTo>
                  <a:lnTo>
                    <a:pt x="93" y="7738"/>
                  </a:lnTo>
                  <a:cubicBezTo>
                    <a:pt x="66" y="7748"/>
                    <a:pt x="38" y="7766"/>
                    <a:pt x="19" y="7803"/>
                  </a:cubicBezTo>
                  <a:cubicBezTo>
                    <a:pt x="1" y="7831"/>
                    <a:pt x="1" y="7868"/>
                    <a:pt x="10" y="7905"/>
                  </a:cubicBezTo>
                  <a:lnTo>
                    <a:pt x="678" y="10030"/>
                  </a:lnTo>
                  <a:cubicBezTo>
                    <a:pt x="692" y="10087"/>
                    <a:pt x="746" y="10122"/>
                    <a:pt x="803" y="10122"/>
                  </a:cubicBezTo>
                  <a:cubicBezTo>
                    <a:pt x="820" y="10122"/>
                    <a:pt x="837" y="10119"/>
                    <a:pt x="854" y="10113"/>
                  </a:cubicBezTo>
                  <a:lnTo>
                    <a:pt x="2311" y="9659"/>
                  </a:lnTo>
                  <a:cubicBezTo>
                    <a:pt x="2313" y="9656"/>
                    <a:pt x="2316" y="9655"/>
                    <a:pt x="2318" y="9655"/>
                  </a:cubicBezTo>
                  <a:cubicBezTo>
                    <a:pt x="2324" y="9655"/>
                    <a:pt x="2329" y="9661"/>
                    <a:pt x="2329" y="9668"/>
                  </a:cubicBezTo>
                  <a:cubicBezTo>
                    <a:pt x="2617" y="10132"/>
                    <a:pt x="2969" y="10558"/>
                    <a:pt x="3387" y="10920"/>
                  </a:cubicBezTo>
                  <a:cubicBezTo>
                    <a:pt x="3387" y="10920"/>
                    <a:pt x="3396" y="10930"/>
                    <a:pt x="3387" y="10939"/>
                  </a:cubicBezTo>
                  <a:lnTo>
                    <a:pt x="2682" y="12302"/>
                  </a:lnTo>
                  <a:cubicBezTo>
                    <a:pt x="2645" y="12367"/>
                    <a:pt x="2672" y="12451"/>
                    <a:pt x="2737" y="12479"/>
                  </a:cubicBezTo>
                  <a:lnTo>
                    <a:pt x="4713" y="13508"/>
                  </a:lnTo>
                  <a:cubicBezTo>
                    <a:pt x="4733" y="13520"/>
                    <a:pt x="4755" y="13525"/>
                    <a:pt x="4776" y="13525"/>
                  </a:cubicBezTo>
                  <a:cubicBezTo>
                    <a:pt x="4825" y="13525"/>
                    <a:pt x="4873" y="13498"/>
                    <a:pt x="4899" y="13453"/>
                  </a:cubicBezTo>
                  <a:lnTo>
                    <a:pt x="5604" y="12089"/>
                  </a:lnTo>
                  <a:cubicBezTo>
                    <a:pt x="5613" y="12080"/>
                    <a:pt x="5622" y="12080"/>
                    <a:pt x="5632" y="12080"/>
                  </a:cubicBezTo>
                  <a:cubicBezTo>
                    <a:pt x="6043" y="12181"/>
                    <a:pt x="6465" y="12231"/>
                    <a:pt x="6890" y="12231"/>
                  </a:cubicBezTo>
                  <a:cubicBezTo>
                    <a:pt x="7012" y="12231"/>
                    <a:pt x="7133" y="12227"/>
                    <a:pt x="7255" y="12219"/>
                  </a:cubicBezTo>
                  <a:cubicBezTo>
                    <a:pt x="7264" y="12219"/>
                    <a:pt x="7274" y="12228"/>
                    <a:pt x="7274" y="12238"/>
                  </a:cubicBezTo>
                  <a:lnTo>
                    <a:pt x="7737" y="13694"/>
                  </a:lnTo>
                  <a:cubicBezTo>
                    <a:pt x="7747" y="13731"/>
                    <a:pt x="7775" y="13759"/>
                    <a:pt x="7802" y="13777"/>
                  </a:cubicBezTo>
                  <a:cubicBezTo>
                    <a:pt x="7821" y="13787"/>
                    <a:pt x="7849" y="13787"/>
                    <a:pt x="7867" y="13787"/>
                  </a:cubicBezTo>
                  <a:lnTo>
                    <a:pt x="7904" y="13787"/>
                  </a:lnTo>
                  <a:lnTo>
                    <a:pt x="10029" y="13119"/>
                  </a:lnTo>
                  <a:cubicBezTo>
                    <a:pt x="10066" y="13100"/>
                    <a:pt x="10094" y="13082"/>
                    <a:pt x="10112" y="13045"/>
                  </a:cubicBezTo>
                  <a:cubicBezTo>
                    <a:pt x="10131" y="13017"/>
                    <a:pt x="10131" y="12980"/>
                    <a:pt x="10122" y="12943"/>
                  </a:cubicBezTo>
                  <a:lnTo>
                    <a:pt x="9658" y="11486"/>
                  </a:lnTo>
                  <a:cubicBezTo>
                    <a:pt x="9658" y="11477"/>
                    <a:pt x="9658" y="11468"/>
                    <a:pt x="9667" y="11458"/>
                  </a:cubicBezTo>
                  <a:cubicBezTo>
                    <a:pt x="10131" y="11180"/>
                    <a:pt x="10558" y="10828"/>
                    <a:pt x="10919" y="10410"/>
                  </a:cubicBezTo>
                  <a:cubicBezTo>
                    <a:pt x="10919" y="10405"/>
                    <a:pt x="10922" y="10403"/>
                    <a:pt x="10925" y="10403"/>
                  </a:cubicBezTo>
                  <a:cubicBezTo>
                    <a:pt x="10929" y="10403"/>
                    <a:pt x="10933" y="10405"/>
                    <a:pt x="10938" y="10410"/>
                  </a:cubicBezTo>
                  <a:lnTo>
                    <a:pt x="12302" y="11115"/>
                  </a:lnTo>
                  <a:cubicBezTo>
                    <a:pt x="12321" y="11123"/>
                    <a:pt x="12341" y="11127"/>
                    <a:pt x="12361" y="11127"/>
                  </a:cubicBezTo>
                  <a:cubicBezTo>
                    <a:pt x="12411" y="11127"/>
                    <a:pt x="12461" y="11103"/>
                    <a:pt x="12487" y="11050"/>
                  </a:cubicBezTo>
                  <a:lnTo>
                    <a:pt x="13508" y="9083"/>
                  </a:lnTo>
                  <a:cubicBezTo>
                    <a:pt x="13545" y="9019"/>
                    <a:pt x="13517" y="8935"/>
                    <a:pt x="13452" y="8898"/>
                  </a:cubicBezTo>
                  <a:lnTo>
                    <a:pt x="12088" y="8193"/>
                  </a:lnTo>
                  <a:cubicBezTo>
                    <a:pt x="12079" y="8184"/>
                    <a:pt x="12079" y="8174"/>
                    <a:pt x="12079" y="8165"/>
                  </a:cubicBezTo>
                  <a:cubicBezTo>
                    <a:pt x="12209" y="7636"/>
                    <a:pt x="12264" y="7089"/>
                    <a:pt x="12227" y="6542"/>
                  </a:cubicBezTo>
                  <a:cubicBezTo>
                    <a:pt x="12227" y="6532"/>
                    <a:pt x="12227" y="6523"/>
                    <a:pt x="12237" y="6523"/>
                  </a:cubicBezTo>
                  <a:lnTo>
                    <a:pt x="13693" y="6059"/>
                  </a:lnTo>
                  <a:cubicBezTo>
                    <a:pt x="13730" y="6050"/>
                    <a:pt x="13758" y="6022"/>
                    <a:pt x="13777" y="5994"/>
                  </a:cubicBezTo>
                  <a:cubicBezTo>
                    <a:pt x="13795" y="5957"/>
                    <a:pt x="13795" y="5920"/>
                    <a:pt x="13786" y="5883"/>
                  </a:cubicBezTo>
                  <a:lnTo>
                    <a:pt x="13118" y="3768"/>
                  </a:lnTo>
                  <a:cubicBezTo>
                    <a:pt x="13095" y="3706"/>
                    <a:pt x="13040" y="3670"/>
                    <a:pt x="12980" y="3670"/>
                  </a:cubicBezTo>
                  <a:cubicBezTo>
                    <a:pt x="12967" y="3670"/>
                    <a:pt x="12954" y="3672"/>
                    <a:pt x="12942" y="3675"/>
                  </a:cubicBezTo>
                  <a:lnTo>
                    <a:pt x="11485" y="4139"/>
                  </a:lnTo>
                  <a:cubicBezTo>
                    <a:pt x="11476" y="4139"/>
                    <a:pt x="11467" y="4139"/>
                    <a:pt x="11457" y="4130"/>
                  </a:cubicBezTo>
                  <a:cubicBezTo>
                    <a:pt x="11179" y="3657"/>
                    <a:pt x="10827" y="3239"/>
                    <a:pt x="10409" y="2877"/>
                  </a:cubicBezTo>
                  <a:cubicBezTo>
                    <a:pt x="10400" y="2868"/>
                    <a:pt x="10400" y="2859"/>
                    <a:pt x="10409" y="2850"/>
                  </a:cubicBezTo>
                  <a:lnTo>
                    <a:pt x="11114" y="1495"/>
                  </a:lnTo>
                  <a:cubicBezTo>
                    <a:pt x="11142" y="1430"/>
                    <a:pt x="11123" y="1347"/>
                    <a:pt x="11049" y="1310"/>
                  </a:cubicBezTo>
                  <a:lnTo>
                    <a:pt x="9083" y="289"/>
                  </a:lnTo>
                  <a:cubicBezTo>
                    <a:pt x="9063" y="278"/>
                    <a:pt x="9041" y="273"/>
                    <a:pt x="9020" y="273"/>
                  </a:cubicBezTo>
                  <a:cubicBezTo>
                    <a:pt x="8971" y="273"/>
                    <a:pt x="8923" y="300"/>
                    <a:pt x="8897" y="345"/>
                  </a:cubicBezTo>
                  <a:lnTo>
                    <a:pt x="8192" y="1699"/>
                  </a:lnTo>
                  <a:cubicBezTo>
                    <a:pt x="8185" y="1706"/>
                    <a:pt x="8179" y="1712"/>
                    <a:pt x="8172" y="1712"/>
                  </a:cubicBezTo>
                  <a:cubicBezTo>
                    <a:pt x="8170" y="1712"/>
                    <a:pt x="8167" y="1711"/>
                    <a:pt x="8164" y="1709"/>
                  </a:cubicBezTo>
                  <a:cubicBezTo>
                    <a:pt x="7753" y="1608"/>
                    <a:pt x="7330" y="1557"/>
                    <a:pt x="6905" y="1557"/>
                  </a:cubicBezTo>
                  <a:cubicBezTo>
                    <a:pt x="6784" y="1557"/>
                    <a:pt x="6662" y="1561"/>
                    <a:pt x="6541" y="1569"/>
                  </a:cubicBezTo>
                  <a:cubicBezTo>
                    <a:pt x="6531" y="1569"/>
                    <a:pt x="6522" y="1560"/>
                    <a:pt x="6522" y="1560"/>
                  </a:cubicBezTo>
                  <a:lnTo>
                    <a:pt x="6058" y="94"/>
                  </a:lnTo>
                  <a:cubicBezTo>
                    <a:pt x="6049" y="67"/>
                    <a:pt x="6021" y="39"/>
                    <a:pt x="5993" y="20"/>
                  </a:cubicBezTo>
                  <a:cubicBezTo>
                    <a:pt x="5970" y="9"/>
                    <a:pt x="5948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7073000" y="2596525"/>
              <a:ext cx="406100" cy="280875"/>
            </a:xfrm>
            <a:custGeom>
              <a:avLst/>
              <a:gdLst/>
              <a:ahLst/>
              <a:cxnLst/>
              <a:rect l="l" t="t" r="r" b="b"/>
              <a:pathLst>
                <a:path w="16244" h="11235" extrusionOk="0">
                  <a:moveTo>
                    <a:pt x="418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095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7071375" y="2595125"/>
              <a:ext cx="409350" cy="283650"/>
            </a:xfrm>
            <a:custGeom>
              <a:avLst/>
              <a:gdLst/>
              <a:ahLst/>
              <a:cxnLst/>
              <a:rect l="l" t="t" r="r" b="b"/>
              <a:pathLst>
                <a:path w="16374" h="11346" extrusionOk="0">
                  <a:moveTo>
                    <a:pt x="15882" y="112"/>
                  </a:moveTo>
                  <a:cubicBezTo>
                    <a:pt x="16086" y="112"/>
                    <a:pt x="16253" y="279"/>
                    <a:pt x="16253" y="483"/>
                  </a:cubicBezTo>
                  <a:lnTo>
                    <a:pt x="16253" y="11142"/>
                  </a:lnTo>
                  <a:cubicBezTo>
                    <a:pt x="16253" y="11188"/>
                    <a:pt x="1621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53"/>
                    <a:pt x="93" y="11346"/>
                    <a:pt x="214" y="11346"/>
                  </a:cubicBezTo>
                  <a:lnTo>
                    <a:pt x="16160" y="11346"/>
                  </a:lnTo>
                  <a:cubicBezTo>
                    <a:pt x="16281" y="11346"/>
                    <a:pt x="16364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1" y="1"/>
                    <a:pt x="1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7102675" y="2623425"/>
              <a:ext cx="346750" cy="227075"/>
            </a:xfrm>
            <a:custGeom>
              <a:avLst/>
              <a:gdLst/>
              <a:ahLst/>
              <a:cxnLst/>
              <a:rect l="l" t="t" r="r" b="b"/>
              <a:pathLst>
                <a:path w="13870" h="9083" extrusionOk="0">
                  <a:moveTo>
                    <a:pt x="1" y="0"/>
                  </a:moveTo>
                  <a:lnTo>
                    <a:pt x="1" y="9082"/>
                  </a:lnTo>
                  <a:lnTo>
                    <a:pt x="13869" y="9082"/>
                  </a:lnTo>
                  <a:lnTo>
                    <a:pt x="13869" y="7403"/>
                  </a:lnTo>
                  <a:lnTo>
                    <a:pt x="13869" y="2097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7271525" y="2605800"/>
              <a:ext cx="9050" cy="9075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176" y="112"/>
                  </a:moveTo>
                  <a:cubicBezTo>
                    <a:pt x="214" y="112"/>
                    <a:pt x="251" y="139"/>
                    <a:pt x="251" y="177"/>
                  </a:cubicBezTo>
                  <a:cubicBezTo>
                    <a:pt x="251" y="214"/>
                    <a:pt x="214" y="251"/>
                    <a:pt x="176" y="251"/>
                  </a:cubicBezTo>
                  <a:cubicBezTo>
                    <a:pt x="139" y="251"/>
                    <a:pt x="111" y="214"/>
                    <a:pt x="111" y="177"/>
                  </a:cubicBezTo>
                  <a:cubicBezTo>
                    <a:pt x="111" y="149"/>
                    <a:pt x="139" y="112"/>
                    <a:pt x="176" y="112"/>
                  </a:cubicBezTo>
                  <a:close/>
                  <a:moveTo>
                    <a:pt x="176" y="0"/>
                  </a:moveTo>
                  <a:cubicBezTo>
                    <a:pt x="84" y="0"/>
                    <a:pt x="0" y="84"/>
                    <a:pt x="0" y="177"/>
                  </a:cubicBezTo>
                  <a:cubicBezTo>
                    <a:pt x="0" y="279"/>
                    <a:pt x="84" y="362"/>
                    <a:pt x="176" y="362"/>
                  </a:cubicBezTo>
                  <a:cubicBezTo>
                    <a:pt x="278" y="362"/>
                    <a:pt x="362" y="279"/>
                    <a:pt x="362" y="177"/>
                  </a:cubicBezTo>
                  <a:cubicBezTo>
                    <a:pt x="362" y="84"/>
                    <a:pt x="27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7006425" y="2875275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1197"/>
                    <a:pt x="251" y="1457"/>
                    <a:pt x="567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7005050" y="2873900"/>
              <a:ext cx="542000" cy="39200"/>
            </a:xfrm>
            <a:custGeom>
              <a:avLst/>
              <a:gdLst/>
              <a:ahLst/>
              <a:cxnLst/>
              <a:rect l="l" t="t" r="r" b="b"/>
              <a:pathLst>
                <a:path w="21680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8" y="1447"/>
                  </a:cubicBezTo>
                  <a:lnTo>
                    <a:pt x="622" y="1447"/>
                  </a:lnTo>
                  <a:cubicBezTo>
                    <a:pt x="343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lnTo>
                    <a:pt x="0" y="937"/>
                  </a:lnTo>
                  <a:cubicBezTo>
                    <a:pt x="0" y="1290"/>
                    <a:pt x="279" y="1568"/>
                    <a:pt x="622" y="1568"/>
                  </a:cubicBezTo>
                  <a:lnTo>
                    <a:pt x="21058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2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7010150" y="2901725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21216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7224425" y="2877600"/>
              <a:ext cx="103000" cy="11400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20" y="455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7223050" y="2875975"/>
              <a:ext cx="106000" cy="14400"/>
            </a:xfrm>
            <a:custGeom>
              <a:avLst/>
              <a:gdLst/>
              <a:ahLst/>
              <a:cxnLst/>
              <a:rect l="l" t="t" r="r" b="b"/>
              <a:pathLst>
                <a:path w="4240" h="576" extrusionOk="0">
                  <a:moveTo>
                    <a:pt x="4119" y="121"/>
                  </a:moveTo>
                  <a:lnTo>
                    <a:pt x="4119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5" y="1"/>
                  </a:moveTo>
                  <a:cubicBezTo>
                    <a:pt x="28" y="1"/>
                    <a:pt x="0" y="28"/>
                    <a:pt x="0" y="65"/>
                  </a:cubicBezTo>
                  <a:lnTo>
                    <a:pt x="0" y="520"/>
                  </a:lnTo>
                  <a:cubicBezTo>
                    <a:pt x="0" y="548"/>
                    <a:pt x="28" y="576"/>
                    <a:pt x="65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7171800" y="2666550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7" y="1"/>
                  </a:moveTo>
                  <a:cubicBezTo>
                    <a:pt x="139" y="1"/>
                    <a:pt x="0" y="131"/>
                    <a:pt x="0" y="298"/>
                  </a:cubicBezTo>
                  <a:lnTo>
                    <a:pt x="0" y="6058"/>
                  </a:lnTo>
                  <a:cubicBezTo>
                    <a:pt x="0" y="6225"/>
                    <a:pt x="139" y="6355"/>
                    <a:pt x="297" y="6355"/>
                  </a:cubicBezTo>
                  <a:lnTo>
                    <a:pt x="7143" y="6355"/>
                  </a:lnTo>
                  <a:cubicBezTo>
                    <a:pt x="7301" y="6355"/>
                    <a:pt x="7440" y="6225"/>
                    <a:pt x="7431" y="6058"/>
                  </a:cubicBezTo>
                  <a:lnTo>
                    <a:pt x="7431" y="298"/>
                  </a:lnTo>
                  <a:cubicBezTo>
                    <a:pt x="7431" y="131"/>
                    <a:pt x="7301" y="1"/>
                    <a:pt x="7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7184075" y="2654025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9" y="1"/>
                    <a:pt x="1" y="159"/>
                    <a:pt x="1" y="344"/>
                  </a:cubicBezTo>
                  <a:lnTo>
                    <a:pt x="1" y="6012"/>
                  </a:lnTo>
                  <a:cubicBezTo>
                    <a:pt x="1" y="6198"/>
                    <a:pt x="159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1" y="6198"/>
                    <a:pt x="7441" y="6012"/>
                  </a:cubicBezTo>
                  <a:lnTo>
                    <a:pt x="7441" y="344"/>
                  </a:lnTo>
                  <a:cubicBezTo>
                    <a:pt x="7441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7182700" y="2652400"/>
              <a:ext cx="188800" cy="162150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3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3" y="6365"/>
                  </a:cubicBezTo>
                  <a:lnTo>
                    <a:pt x="408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8" y="121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09"/>
                  </a:cubicBezTo>
                  <a:lnTo>
                    <a:pt x="0" y="6077"/>
                  </a:lnTo>
                  <a:cubicBezTo>
                    <a:pt x="0" y="6300"/>
                    <a:pt x="186" y="6485"/>
                    <a:pt x="408" y="6485"/>
                  </a:cubicBezTo>
                  <a:lnTo>
                    <a:pt x="7143" y="6485"/>
                  </a:lnTo>
                  <a:cubicBezTo>
                    <a:pt x="7366" y="6485"/>
                    <a:pt x="7551" y="6300"/>
                    <a:pt x="7551" y="6077"/>
                  </a:cubicBezTo>
                  <a:lnTo>
                    <a:pt x="7551" y="409"/>
                  </a:lnTo>
                  <a:cubicBezTo>
                    <a:pt x="7551" y="186"/>
                    <a:pt x="7366" y="1"/>
                    <a:pt x="7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7212850" y="2737750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39" y="1"/>
                    <a:pt x="0" y="140"/>
                    <a:pt x="0" y="325"/>
                  </a:cubicBezTo>
                  <a:lnTo>
                    <a:pt x="0" y="362"/>
                  </a:lnTo>
                  <a:cubicBezTo>
                    <a:pt x="0" y="539"/>
                    <a:pt x="139" y="687"/>
                    <a:pt x="316" y="687"/>
                  </a:cubicBezTo>
                  <a:lnTo>
                    <a:pt x="4805" y="687"/>
                  </a:lnTo>
                  <a:cubicBezTo>
                    <a:pt x="4982" y="687"/>
                    <a:pt x="5130" y="539"/>
                    <a:pt x="5130" y="362"/>
                  </a:cubicBezTo>
                  <a:lnTo>
                    <a:pt x="5130" y="325"/>
                  </a:lnTo>
                  <a:cubicBezTo>
                    <a:pt x="5130" y="140"/>
                    <a:pt x="4982" y="1"/>
                    <a:pt x="4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7211225" y="2736375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70" y="111"/>
                  </a:moveTo>
                  <a:cubicBezTo>
                    <a:pt x="5019" y="111"/>
                    <a:pt x="5130" y="232"/>
                    <a:pt x="5130" y="380"/>
                  </a:cubicBezTo>
                  <a:lnTo>
                    <a:pt x="5130" y="417"/>
                  </a:lnTo>
                  <a:cubicBezTo>
                    <a:pt x="5130" y="566"/>
                    <a:pt x="5019" y="677"/>
                    <a:pt x="4870" y="677"/>
                  </a:cubicBezTo>
                  <a:lnTo>
                    <a:pt x="381" y="677"/>
                  </a:lnTo>
                  <a:cubicBezTo>
                    <a:pt x="241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1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6" y="0"/>
                    <a:pt x="0" y="167"/>
                    <a:pt x="0" y="380"/>
                  </a:cubicBezTo>
                  <a:lnTo>
                    <a:pt x="0" y="417"/>
                  </a:lnTo>
                  <a:cubicBezTo>
                    <a:pt x="0" y="631"/>
                    <a:pt x="176" y="798"/>
                    <a:pt x="381" y="798"/>
                  </a:cubicBezTo>
                  <a:lnTo>
                    <a:pt x="4870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7226750" y="2742400"/>
              <a:ext cx="99525" cy="7200"/>
            </a:xfrm>
            <a:custGeom>
              <a:avLst/>
              <a:gdLst/>
              <a:ahLst/>
              <a:cxnLst/>
              <a:rect l="l" t="t" r="r" b="b"/>
              <a:pathLst>
                <a:path w="3981" h="288" extrusionOk="0">
                  <a:moveTo>
                    <a:pt x="3851" y="56"/>
                  </a:moveTo>
                  <a:cubicBezTo>
                    <a:pt x="3888" y="56"/>
                    <a:pt x="3925" y="93"/>
                    <a:pt x="3925" y="130"/>
                  </a:cubicBezTo>
                  <a:lnTo>
                    <a:pt x="3925" y="149"/>
                  </a:lnTo>
                  <a:cubicBezTo>
                    <a:pt x="3925" y="195"/>
                    <a:pt x="3888" y="223"/>
                    <a:pt x="3851" y="223"/>
                  </a:cubicBezTo>
                  <a:lnTo>
                    <a:pt x="140" y="223"/>
                  </a:lnTo>
                  <a:cubicBezTo>
                    <a:pt x="94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4" y="56"/>
                    <a:pt x="140" y="56"/>
                  </a:cubicBezTo>
                  <a:close/>
                  <a:moveTo>
                    <a:pt x="131" y="0"/>
                  </a:moveTo>
                  <a:cubicBezTo>
                    <a:pt x="56" y="0"/>
                    <a:pt x="1" y="56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56" y="288"/>
                    <a:pt x="131" y="288"/>
                  </a:cubicBezTo>
                  <a:lnTo>
                    <a:pt x="3841" y="288"/>
                  </a:lnTo>
                  <a:cubicBezTo>
                    <a:pt x="3925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5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7234875" y="27644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205" y="0"/>
                  </a:moveTo>
                  <a:cubicBezTo>
                    <a:pt x="93" y="0"/>
                    <a:pt x="0" y="93"/>
                    <a:pt x="0" y="205"/>
                  </a:cubicBezTo>
                  <a:cubicBezTo>
                    <a:pt x="0" y="316"/>
                    <a:pt x="93" y="399"/>
                    <a:pt x="205" y="399"/>
                  </a:cubicBezTo>
                  <a:lnTo>
                    <a:pt x="3164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7233475" y="2763025"/>
              <a:ext cx="86775" cy="13025"/>
            </a:xfrm>
            <a:custGeom>
              <a:avLst/>
              <a:gdLst/>
              <a:ahLst/>
              <a:cxnLst/>
              <a:rect l="l" t="t" r="r" b="b"/>
              <a:pathLst>
                <a:path w="3471" h="521" extrusionOk="0">
                  <a:moveTo>
                    <a:pt x="3211" y="121"/>
                  </a:moveTo>
                  <a:cubicBezTo>
                    <a:pt x="3294" y="121"/>
                    <a:pt x="3359" y="177"/>
                    <a:pt x="3359" y="261"/>
                  </a:cubicBezTo>
                  <a:cubicBezTo>
                    <a:pt x="3359" y="335"/>
                    <a:pt x="3294" y="400"/>
                    <a:pt x="3211" y="400"/>
                  </a:cubicBezTo>
                  <a:lnTo>
                    <a:pt x="261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1" y="121"/>
                  </a:cubicBezTo>
                  <a:close/>
                  <a:moveTo>
                    <a:pt x="261" y="1"/>
                  </a:moveTo>
                  <a:cubicBezTo>
                    <a:pt x="121" y="1"/>
                    <a:pt x="1" y="112"/>
                    <a:pt x="1" y="261"/>
                  </a:cubicBezTo>
                  <a:cubicBezTo>
                    <a:pt x="1" y="400"/>
                    <a:pt x="112" y="520"/>
                    <a:pt x="261" y="520"/>
                  </a:cubicBezTo>
                  <a:lnTo>
                    <a:pt x="3220" y="520"/>
                  </a:lnTo>
                  <a:cubicBezTo>
                    <a:pt x="3359" y="520"/>
                    <a:pt x="3470" y="400"/>
                    <a:pt x="3470" y="261"/>
                  </a:cubicBezTo>
                  <a:cubicBezTo>
                    <a:pt x="3470" y="112"/>
                    <a:pt x="3359" y="1"/>
                    <a:pt x="3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725180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72610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6" y="158"/>
                    <a:pt x="196" y="103"/>
                  </a:cubicBezTo>
                  <a:cubicBezTo>
                    <a:pt x="196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7269900" y="2766975"/>
              <a:ext cx="4650" cy="4900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65"/>
                  </a:moveTo>
                  <a:cubicBezTo>
                    <a:pt x="112" y="65"/>
                    <a:pt x="130" y="84"/>
                    <a:pt x="130" y="103"/>
                  </a:cubicBezTo>
                  <a:cubicBezTo>
                    <a:pt x="130" y="121"/>
                    <a:pt x="112" y="140"/>
                    <a:pt x="93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93" y="65"/>
                  </a:cubicBezTo>
                  <a:close/>
                  <a:moveTo>
                    <a:pt x="93" y="1"/>
                  </a:moveTo>
                  <a:cubicBezTo>
                    <a:pt x="37" y="1"/>
                    <a:pt x="0" y="47"/>
                    <a:pt x="0" y="103"/>
                  </a:cubicBezTo>
                  <a:cubicBezTo>
                    <a:pt x="0" y="158"/>
                    <a:pt x="37" y="195"/>
                    <a:pt x="93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7278950" y="27669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8"/>
                    <a:pt x="46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72879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729725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84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7249950" y="2672575"/>
              <a:ext cx="53825" cy="53850"/>
            </a:xfrm>
            <a:custGeom>
              <a:avLst/>
              <a:gdLst/>
              <a:ahLst/>
              <a:cxnLst/>
              <a:rect l="l" t="t" r="r" b="b"/>
              <a:pathLst>
                <a:path w="2153" h="2154" extrusionOk="0"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1"/>
                    <a:pt x="483" y="2153"/>
                    <a:pt x="1077" y="2153"/>
                  </a:cubicBezTo>
                  <a:cubicBezTo>
                    <a:pt x="1670" y="2153"/>
                    <a:pt x="2153" y="1671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248550" y="2671200"/>
              <a:ext cx="56625" cy="56600"/>
            </a:xfrm>
            <a:custGeom>
              <a:avLst/>
              <a:gdLst/>
              <a:ahLst/>
              <a:cxnLst/>
              <a:rect l="l" t="t" r="r" b="b"/>
              <a:pathLst>
                <a:path w="2265" h="2264" extrusionOk="0">
                  <a:moveTo>
                    <a:pt x="1133" y="112"/>
                  </a:moveTo>
                  <a:cubicBezTo>
                    <a:pt x="1698" y="112"/>
                    <a:pt x="2153" y="575"/>
                    <a:pt x="2153" y="1132"/>
                  </a:cubicBezTo>
                  <a:cubicBezTo>
                    <a:pt x="2153" y="1689"/>
                    <a:pt x="1698" y="2152"/>
                    <a:pt x="1133" y="2152"/>
                  </a:cubicBezTo>
                  <a:cubicBezTo>
                    <a:pt x="576" y="2152"/>
                    <a:pt x="121" y="1689"/>
                    <a:pt x="121" y="1132"/>
                  </a:cubicBezTo>
                  <a:cubicBezTo>
                    <a:pt x="121" y="575"/>
                    <a:pt x="576" y="112"/>
                    <a:pt x="1133" y="112"/>
                  </a:cubicBezTo>
                  <a:close/>
                  <a:moveTo>
                    <a:pt x="1133" y="0"/>
                  </a:moveTo>
                  <a:cubicBezTo>
                    <a:pt x="511" y="0"/>
                    <a:pt x="1" y="510"/>
                    <a:pt x="1" y="1132"/>
                  </a:cubicBezTo>
                  <a:cubicBezTo>
                    <a:pt x="1" y="1754"/>
                    <a:pt x="511" y="2264"/>
                    <a:pt x="1133" y="2264"/>
                  </a:cubicBezTo>
                  <a:cubicBezTo>
                    <a:pt x="1754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65025" y="2701100"/>
              <a:ext cx="23900" cy="12100"/>
            </a:xfrm>
            <a:custGeom>
              <a:avLst/>
              <a:gdLst/>
              <a:ahLst/>
              <a:cxnLst/>
              <a:rect l="l" t="t" r="r" b="b"/>
              <a:pathLst>
                <a:path w="956" h="484" extrusionOk="0">
                  <a:moveTo>
                    <a:pt x="474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263400" y="2699725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12"/>
                  </a:moveTo>
                  <a:cubicBezTo>
                    <a:pt x="752" y="112"/>
                    <a:pt x="928" y="269"/>
                    <a:pt x="956" y="473"/>
                  </a:cubicBezTo>
                  <a:lnTo>
                    <a:pt x="121" y="473"/>
                  </a:lnTo>
                  <a:cubicBezTo>
                    <a:pt x="149" y="269"/>
                    <a:pt x="325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0" y="241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7270125" y="26858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"/>
                  </a:moveTo>
                  <a:cubicBezTo>
                    <a:pt x="121" y="1"/>
                    <a:pt x="1" y="131"/>
                    <a:pt x="1" y="279"/>
                  </a:cubicBezTo>
                  <a:cubicBezTo>
                    <a:pt x="1" y="427"/>
                    <a:pt x="121" y="548"/>
                    <a:pt x="279" y="548"/>
                  </a:cubicBezTo>
                  <a:cubicBezTo>
                    <a:pt x="427" y="548"/>
                    <a:pt x="548" y="427"/>
                    <a:pt x="548" y="279"/>
                  </a:cubicBezTo>
                  <a:cubicBezTo>
                    <a:pt x="548" y="13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7268725" y="26844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5" y="121"/>
                  </a:moveTo>
                  <a:cubicBezTo>
                    <a:pt x="446" y="121"/>
                    <a:pt x="539" y="213"/>
                    <a:pt x="548" y="334"/>
                  </a:cubicBezTo>
                  <a:cubicBezTo>
                    <a:pt x="548" y="445"/>
                    <a:pt x="446" y="547"/>
                    <a:pt x="335" y="547"/>
                  </a:cubicBezTo>
                  <a:cubicBezTo>
                    <a:pt x="214" y="547"/>
                    <a:pt x="121" y="445"/>
                    <a:pt x="121" y="334"/>
                  </a:cubicBezTo>
                  <a:cubicBezTo>
                    <a:pt x="121" y="213"/>
                    <a:pt x="214" y="121"/>
                    <a:pt x="335" y="121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8"/>
                    <a:pt x="1" y="334"/>
                  </a:cubicBezTo>
                  <a:cubicBezTo>
                    <a:pt x="1" y="510"/>
                    <a:pt x="149" y="659"/>
                    <a:pt x="33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7257150" y="2782525"/>
              <a:ext cx="39675" cy="1230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1" y="0"/>
                  </a:moveTo>
                  <a:cubicBezTo>
                    <a:pt x="111" y="0"/>
                    <a:pt x="0" y="111"/>
                    <a:pt x="0" y="251"/>
                  </a:cubicBezTo>
                  <a:cubicBezTo>
                    <a:pt x="0" y="380"/>
                    <a:pt x="111" y="492"/>
                    <a:pt x="241" y="492"/>
                  </a:cubicBezTo>
                  <a:lnTo>
                    <a:pt x="1336" y="492"/>
                  </a:lnTo>
                  <a:cubicBezTo>
                    <a:pt x="1475" y="492"/>
                    <a:pt x="1586" y="380"/>
                    <a:pt x="1586" y="251"/>
                  </a:cubicBezTo>
                  <a:cubicBezTo>
                    <a:pt x="1586" y="111"/>
                    <a:pt x="1475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7255525" y="2781125"/>
              <a:ext cx="42675" cy="15100"/>
            </a:xfrm>
            <a:custGeom>
              <a:avLst/>
              <a:gdLst/>
              <a:ahLst/>
              <a:cxnLst/>
              <a:rect l="l" t="t" r="r" b="b"/>
              <a:pathLst>
                <a:path w="1707" h="604" extrusionOk="0">
                  <a:moveTo>
                    <a:pt x="1401" y="112"/>
                  </a:moveTo>
                  <a:cubicBezTo>
                    <a:pt x="1503" y="112"/>
                    <a:pt x="1586" y="19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21" y="409"/>
                    <a:pt x="121" y="307"/>
                  </a:cubicBezTo>
                  <a:cubicBezTo>
                    <a:pt x="121" y="195"/>
                    <a:pt x="204" y="112"/>
                    <a:pt x="306" y="112"/>
                  </a:cubicBezTo>
                  <a:close/>
                  <a:moveTo>
                    <a:pt x="306" y="0"/>
                  </a:moveTo>
                  <a:cubicBezTo>
                    <a:pt x="139" y="0"/>
                    <a:pt x="0" y="130"/>
                    <a:pt x="0" y="307"/>
                  </a:cubicBezTo>
                  <a:cubicBezTo>
                    <a:pt x="0" y="474"/>
                    <a:pt x="139" y="603"/>
                    <a:pt x="306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7359875" y="1832850"/>
              <a:ext cx="241000" cy="240000"/>
            </a:xfrm>
            <a:custGeom>
              <a:avLst/>
              <a:gdLst/>
              <a:ahLst/>
              <a:cxnLst/>
              <a:rect l="l" t="t" r="r" b="b"/>
              <a:pathLst>
                <a:path w="9640" h="9600" extrusionOk="0">
                  <a:moveTo>
                    <a:pt x="4833" y="2576"/>
                  </a:moveTo>
                  <a:cubicBezTo>
                    <a:pt x="5983" y="2576"/>
                    <a:pt x="6996" y="3477"/>
                    <a:pt x="7042" y="4721"/>
                  </a:cubicBezTo>
                  <a:cubicBezTo>
                    <a:pt x="7069" y="5565"/>
                    <a:pt x="6420" y="6558"/>
                    <a:pt x="5632" y="6855"/>
                  </a:cubicBezTo>
                  <a:cubicBezTo>
                    <a:pt x="5362" y="6957"/>
                    <a:pt x="5090" y="7005"/>
                    <a:pt x="4825" y="7005"/>
                  </a:cubicBezTo>
                  <a:cubicBezTo>
                    <a:pt x="3675" y="7005"/>
                    <a:pt x="2662" y="6104"/>
                    <a:pt x="2617" y="4860"/>
                  </a:cubicBezTo>
                  <a:cubicBezTo>
                    <a:pt x="2580" y="4016"/>
                    <a:pt x="3238" y="3023"/>
                    <a:pt x="4027" y="2727"/>
                  </a:cubicBezTo>
                  <a:cubicBezTo>
                    <a:pt x="4296" y="2624"/>
                    <a:pt x="4568" y="2576"/>
                    <a:pt x="4833" y="2576"/>
                  </a:cubicBezTo>
                  <a:close/>
                  <a:moveTo>
                    <a:pt x="4067" y="0"/>
                  </a:moveTo>
                  <a:cubicBezTo>
                    <a:pt x="4051" y="0"/>
                    <a:pt x="4034" y="3"/>
                    <a:pt x="4017" y="8"/>
                  </a:cubicBezTo>
                  <a:lnTo>
                    <a:pt x="2709" y="426"/>
                  </a:lnTo>
                  <a:cubicBezTo>
                    <a:pt x="2635" y="444"/>
                    <a:pt x="2589" y="537"/>
                    <a:pt x="2617" y="611"/>
                  </a:cubicBezTo>
                  <a:lnTo>
                    <a:pt x="2886" y="1483"/>
                  </a:lnTo>
                  <a:cubicBezTo>
                    <a:pt x="2904" y="1548"/>
                    <a:pt x="2876" y="1613"/>
                    <a:pt x="2821" y="1650"/>
                  </a:cubicBezTo>
                  <a:cubicBezTo>
                    <a:pt x="2533" y="1836"/>
                    <a:pt x="2283" y="2049"/>
                    <a:pt x="2060" y="2291"/>
                  </a:cubicBezTo>
                  <a:cubicBezTo>
                    <a:pt x="2030" y="2326"/>
                    <a:pt x="1989" y="2343"/>
                    <a:pt x="1946" y="2343"/>
                  </a:cubicBezTo>
                  <a:cubicBezTo>
                    <a:pt x="1922" y="2343"/>
                    <a:pt x="1898" y="2338"/>
                    <a:pt x="1874" y="2328"/>
                  </a:cubicBezTo>
                  <a:lnTo>
                    <a:pt x="1077" y="1910"/>
                  </a:lnTo>
                  <a:cubicBezTo>
                    <a:pt x="1052" y="1899"/>
                    <a:pt x="1026" y="1894"/>
                    <a:pt x="1001" y="1894"/>
                  </a:cubicBezTo>
                  <a:cubicBezTo>
                    <a:pt x="943" y="1894"/>
                    <a:pt x="889" y="1923"/>
                    <a:pt x="863" y="1975"/>
                  </a:cubicBezTo>
                  <a:lnTo>
                    <a:pt x="233" y="3190"/>
                  </a:lnTo>
                  <a:cubicBezTo>
                    <a:pt x="195" y="3265"/>
                    <a:pt x="223" y="3357"/>
                    <a:pt x="297" y="3404"/>
                  </a:cubicBezTo>
                  <a:lnTo>
                    <a:pt x="1105" y="3821"/>
                  </a:lnTo>
                  <a:cubicBezTo>
                    <a:pt x="1160" y="3849"/>
                    <a:pt x="1197" y="3923"/>
                    <a:pt x="1179" y="3988"/>
                  </a:cubicBezTo>
                  <a:cubicBezTo>
                    <a:pt x="1105" y="4304"/>
                    <a:pt x="1077" y="4638"/>
                    <a:pt x="1095" y="4971"/>
                  </a:cubicBezTo>
                  <a:cubicBezTo>
                    <a:pt x="1095" y="5046"/>
                    <a:pt x="1058" y="5111"/>
                    <a:pt x="984" y="5129"/>
                  </a:cubicBezTo>
                  <a:lnTo>
                    <a:pt x="121" y="5398"/>
                  </a:lnTo>
                  <a:cubicBezTo>
                    <a:pt x="47" y="5426"/>
                    <a:pt x="1" y="5519"/>
                    <a:pt x="19" y="5593"/>
                  </a:cubicBezTo>
                  <a:lnTo>
                    <a:pt x="437" y="6901"/>
                  </a:lnTo>
                  <a:cubicBezTo>
                    <a:pt x="459" y="6968"/>
                    <a:pt x="517" y="7011"/>
                    <a:pt x="582" y="7011"/>
                  </a:cubicBezTo>
                  <a:cubicBezTo>
                    <a:pt x="598" y="7011"/>
                    <a:pt x="615" y="7009"/>
                    <a:pt x="631" y="7003"/>
                  </a:cubicBezTo>
                  <a:lnTo>
                    <a:pt x="1494" y="6734"/>
                  </a:lnTo>
                  <a:cubicBezTo>
                    <a:pt x="1508" y="6730"/>
                    <a:pt x="1522" y="6728"/>
                    <a:pt x="1536" y="6728"/>
                  </a:cubicBezTo>
                  <a:cubicBezTo>
                    <a:pt x="1588" y="6728"/>
                    <a:pt x="1641" y="6755"/>
                    <a:pt x="1670" y="6799"/>
                  </a:cubicBezTo>
                  <a:cubicBezTo>
                    <a:pt x="1847" y="7087"/>
                    <a:pt x="2069" y="7337"/>
                    <a:pt x="2310" y="7560"/>
                  </a:cubicBezTo>
                  <a:cubicBezTo>
                    <a:pt x="2357" y="7606"/>
                    <a:pt x="2375" y="7680"/>
                    <a:pt x="2338" y="7745"/>
                  </a:cubicBezTo>
                  <a:lnTo>
                    <a:pt x="1921" y="8543"/>
                  </a:lnTo>
                  <a:cubicBezTo>
                    <a:pt x="1884" y="8617"/>
                    <a:pt x="1912" y="8710"/>
                    <a:pt x="1995" y="8756"/>
                  </a:cubicBezTo>
                  <a:lnTo>
                    <a:pt x="3210" y="9387"/>
                  </a:lnTo>
                  <a:cubicBezTo>
                    <a:pt x="3232" y="9398"/>
                    <a:pt x="3256" y="9404"/>
                    <a:pt x="3280" y="9404"/>
                  </a:cubicBezTo>
                  <a:cubicBezTo>
                    <a:pt x="3335" y="9404"/>
                    <a:pt x="3388" y="9374"/>
                    <a:pt x="3414" y="9322"/>
                  </a:cubicBezTo>
                  <a:lnTo>
                    <a:pt x="3832" y="8515"/>
                  </a:lnTo>
                  <a:cubicBezTo>
                    <a:pt x="3861" y="8463"/>
                    <a:pt x="3909" y="8435"/>
                    <a:pt x="3964" y="8435"/>
                  </a:cubicBezTo>
                  <a:cubicBezTo>
                    <a:pt x="3978" y="8435"/>
                    <a:pt x="3993" y="8437"/>
                    <a:pt x="4008" y="8441"/>
                  </a:cubicBezTo>
                  <a:cubicBezTo>
                    <a:pt x="4260" y="8500"/>
                    <a:pt x="4525" y="8530"/>
                    <a:pt x="4791" y="8530"/>
                  </a:cubicBezTo>
                  <a:cubicBezTo>
                    <a:pt x="4858" y="8530"/>
                    <a:pt x="4925" y="8528"/>
                    <a:pt x="4991" y="8524"/>
                  </a:cubicBezTo>
                  <a:cubicBezTo>
                    <a:pt x="5056" y="8524"/>
                    <a:pt x="5121" y="8562"/>
                    <a:pt x="5149" y="8626"/>
                  </a:cubicBezTo>
                  <a:lnTo>
                    <a:pt x="5418" y="9498"/>
                  </a:lnTo>
                  <a:cubicBezTo>
                    <a:pt x="5440" y="9558"/>
                    <a:pt x="5498" y="9599"/>
                    <a:pt x="5563" y="9599"/>
                  </a:cubicBezTo>
                  <a:cubicBezTo>
                    <a:pt x="5580" y="9599"/>
                    <a:pt x="5596" y="9597"/>
                    <a:pt x="5613" y="9591"/>
                  </a:cubicBezTo>
                  <a:lnTo>
                    <a:pt x="6921" y="9183"/>
                  </a:lnTo>
                  <a:cubicBezTo>
                    <a:pt x="7004" y="9155"/>
                    <a:pt x="7042" y="9072"/>
                    <a:pt x="7023" y="8988"/>
                  </a:cubicBezTo>
                  <a:lnTo>
                    <a:pt x="6745" y="8126"/>
                  </a:lnTo>
                  <a:cubicBezTo>
                    <a:pt x="6726" y="8061"/>
                    <a:pt x="6754" y="7986"/>
                    <a:pt x="6810" y="7949"/>
                  </a:cubicBezTo>
                  <a:cubicBezTo>
                    <a:pt x="7097" y="7764"/>
                    <a:pt x="7348" y="7550"/>
                    <a:pt x="7570" y="7309"/>
                  </a:cubicBezTo>
                  <a:cubicBezTo>
                    <a:pt x="7602" y="7278"/>
                    <a:pt x="7646" y="7259"/>
                    <a:pt x="7692" y="7259"/>
                  </a:cubicBezTo>
                  <a:cubicBezTo>
                    <a:pt x="7713" y="7259"/>
                    <a:pt x="7735" y="7263"/>
                    <a:pt x="7756" y="7272"/>
                  </a:cubicBezTo>
                  <a:lnTo>
                    <a:pt x="8563" y="7690"/>
                  </a:lnTo>
                  <a:cubicBezTo>
                    <a:pt x="8585" y="7704"/>
                    <a:pt x="8610" y="7710"/>
                    <a:pt x="8634" y="7710"/>
                  </a:cubicBezTo>
                  <a:cubicBezTo>
                    <a:pt x="8688" y="7710"/>
                    <a:pt x="8741" y="7676"/>
                    <a:pt x="8767" y="7625"/>
                  </a:cubicBezTo>
                  <a:lnTo>
                    <a:pt x="9398" y="6409"/>
                  </a:lnTo>
                  <a:cubicBezTo>
                    <a:pt x="9444" y="6335"/>
                    <a:pt x="9407" y="6242"/>
                    <a:pt x="9333" y="6205"/>
                  </a:cubicBezTo>
                  <a:lnTo>
                    <a:pt x="8535" y="5788"/>
                  </a:lnTo>
                  <a:cubicBezTo>
                    <a:pt x="8470" y="5751"/>
                    <a:pt x="8442" y="5686"/>
                    <a:pt x="8452" y="5612"/>
                  </a:cubicBezTo>
                  <a:cubicBezTo>
                    <a:pt x="8526" y="5296"/>
                    <a:pt x="8554" y="4962"/>
                    <a:pt x="8535" y="4628"/>
                  </a:cubicBezTo>
                  <a:cubicBezTo>
                    <a:pt x="8535" y="4554"/>
                    <a:pt x="8582" y="4498"/>
                    <a:pt x="8646" y="4471"/>
                  </a:cubicBezTo>
                  <a:lnTo>
                    <a:pt x="9509" y="4202"/>
                  </a:lnTo>
                  <a:cubicBezTo>
                    <a:pt x="9593" y="4174"/>
                    <a:pt x="9639" y="4090"/>
                    <a:pt x="9611" y="4007"/>
                  </a:cubicBezTo>
                  <a:lnTo>
                    <a:pt x="9194" y="2699"/>
                  </a:lnTo>
                  <a:cubicBezTo>
                    <a:pt x="9179" y="2632"/>
                    <a:pt x="9116" y="2589"/>
                    <a:pt x="9049" y="2589"/>
                  </a:cubicBezTo>
                  <a:cubicBezTo>
                    <a:pt x="9032" y="2589"/>
                    <a:pt x="9015" y="2591"/>
                    <a:pt x="8999" y="2597"/>
                  </a:cubicBezTo>
                  <a:lnTo>
                    <a:pt x="8136" y="2875"/>
                  </a:lnTo>
                  <a:cubicBezTo>
                    <a:pt x="8123" y="2879"/>
                    <a:pt x="8109" y="2881"/>
                    <a:pt x="8096" y="2881"/>
                  </a:cubicBezTo>
                  <a:cubicBezTo>
                    <a:pt x="8043" y="2881"/>
                    <a:pt x="7990" y="2852"/>
                    <a:pt x="7960" y="2801"/>
                  </a:cubicBezTo>
                  <a:cubicBezTo>
                    <a:pt x="7784" y="2522"/>
                    <a:pt x="7570" y="2263"/>
                    <a:pt x="7329" y="2049"/>
                  </a:cubicBezTo>
                  <a:cubicBezTo>
                    <a:pt x="7274" y="2003"/>
                    <a:pt x="7255" y="1929"/>
                    <a:pt x="7292" y="1864"/>
                  </a:cubicBezTo>
                  <a:lnTo>
                    <a:pt x="7710" y="1057"/>
                  </a:lnTo>
                  <a:cubicBezTo>
                    <a:pt x="7747" y="983"/>
                    <a:pt x="7719" y="890"/>
                    <a:pt x="7645" y="853"/>
                  </a:cubicBezTo>
                  <a:lnTo>
                    <a:pt x="6420" y="222"/>
                  </a:lnTo>
                  <a:cubicBezTo>
                    <a:pt x="6398" y="208"/>
                    <a:pt x="6373" y="201"/>
                    <a:pt x="6349" y="201"/>
                  </a:cubicBezTo>
                  <a:cubicBezTo>
                    <a:pt x="6295" y="201"/>
                    <a:pt x="6242" y="235"/>
                    <a:pt x="6216" y="287"/>
                  </a:cubicBezTo>
                  <a:lnTo>
                    <a:pt x="5799" y="1085"/>
                  </a:lnTo>
                  <a:cubicBezTo>
                    <a:pt x="5774" y="1141"/>
                    <a:pt x="5714" y="1170"/>
                    <a:pt x="5656" y="1170"/>
                  </a:cubicBezTo>
                  <a:cubicBezTo>
                    <a:pt x="5648" y="1170"/>
                    <a:pt x="5640" y="1169"/>
                    <a:pt x="5632" y="1168"/>
                  </a:cubicBezTo>
                  <a:cubicBezTo>
                    <a:pt x="5347" y="1103"/>
                    <a:pt x="5062" y="1074"/>
                    <a:pt x="4765" y="1074"/>
                  </a:cubicBezTo>
                  <a:cubicBezTo>
                    <a:pt x="4723" y="1074"/>
                    <a:pt x="4681" y="1074"/>
                    <a:pt x="4639" y="1075"/>
                  </a:cubicBezTo>
                  <a:cubicBezTo>
                    <a:pt x="4633" y="1076"/>
                    <a:pt x="4628" y="1076"/>
                    <a:pt x="4622" y="1076"/>
                  </a:cubicBezTo>
                  <a:cubicBezTo>
                    <a:pt x="4563" y="1076"/>
                    <a:pt x="4507" y="1033"/>
                    <a:pt x="4491" y="973"/>
                  </a:cubicBezTo>
                  <a:lnTo>
                    <a:pt x="4212" y="111"/>
                  </a:lnTo>
                  <a:cubicBezTo>
                    <a:pt x="4197" y="44"/>
                    <a:pt x="4135" y="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7358250" y="1831425"/>
              <a:ext cx="243775" cy="242850"/>
            </a:xfrm>
            <a:custGeom>
              <a:avLst/>
              <a:gdLst/>
              <a:ahLst/>
              <a:cxnLst/>
              <a:rect l="l" t="t" r="r" b="b"/>
              <a:pathLst>
                <a:path w="9751" h="9714" extrusionOk="0">
                  <a:moveTo>
                    <a:pt x="4899" y="2691"/>
                  </a:moveTo>
                  <a:cubicBezTo>
                    <a:pt x="5316" y="2691"/>
                    <a:pt x="5724" y="2811"/>
                    <a:pt x="6077" y="3053"/>
                  </a:cubicBezTo>
                  <a:cubicBezTo>
                    <a:pt x="6671" y="3433"/>
                    <a:pt x="7023" y="4073"/>
                    <a:pt x="7042" y="4778"/>
                  </a:cubicBezTo>
                  <a:cubicBezTo>
                    <a:pt x="7079" y="5594"/>
                    <a:pt x="6439" y="6568"/>
                    <a:pt x="5669" y="6856"/>
                  </a:cubicBezTo>
                  <a:cubicBezTo>
                    <a:pt x="5413" y="6953"/>
                    <a:pt x="5148" y="7001"/>
                    <a:pt x="4885" y="7001"/>
                  </a:cubicBezTo>
                  <a:cubicBezTo>
                    <a:pt x="4470" y="7001"/>
                    <a:pt x="4060" y="6881"/>
                    <a:pt x="3702" y="6643"/>
                  </a:cubicBezTo>
                  <a:cubicBezTo>
                    <a:pt x="3118" y="6253"/>
                    <a:pt x="2765" y="5622"/>
                    <a:pt x="2737" y="4908"/>
                  </a:cubicBezTo>
                  <a:cubicBezTo>
                    <a:pt x="2709" y="4092"/>
                    <a:pt x="3350" y="3127"/>
                    <a:pt x="4110" y="2839"/>
                  </a:cubicBezTo>
                  <a:cubicBezTo>
                    <a:pt x="4370" y="2737"/>
                    <a:pt x="4630" y="2691"/>
                    <a:pt x="4899" y="2691"/>
                  </a:cubicBezTo>
                  <a:close/>
                  <a:moveTo>
                    <a:pt x="4899" y="2572"/>
                  </a:moveTo>
                  <a:cubicBezTo>
                    <a:pt x="4622" y="2572"/>
                    <a:pt x="4343" y="2624"/>
                    <a:pt x="4073" y="2728"/>
                  </a:cubicBezTo>
                  <a:cubicBezTo>
                    <a:pt x="3247" y="3034"/>
                    <a:pt x="2589" y="4036"/>
                    <a:pt x="2617" y="4917"/>
                  </a:cubicBezTo>
                  <a:cubicBezTo>
                    <a:pt x="2645" y="5669"/>
                    <a:pt x="3016" y="6327"/>
                    <a:pt x="3637" y="6745"/>
                  </a:cubicBezTo>
                  <a:cubicBezTo>
                    <a:pt x="4017" y="6995"/>
                    <a:pt x="4444" y="7116"/>
                    <a:pt x="4889" y="7116"/>
                  </a:cubicBezTo>
                  <a:cubicBezTo>
                    <a:pt x="5158" y="7116"/>
                    <a:pt x="5437" y="7069"/>
                    <a:pt x="5715" y="6967"/>
                  </a:cubicBezTo>
                  <a:cubicBezTo>
                    <a:pt x="6531" y="6652"/>
                    <a:pt x="7199" y="5650"/>
                    <a:pt x="7162" y="4778"/>
                  </a:cubicBezTo>
                  <a:cubicBezTo>
                    <a:pt x="7134" y="4027"/>
                    <a:pt x="6763" y="3359"/>
                    <a:pt x="6142" y="2951"/>
                  </a:cubicBezTo>
                  <a:cubicBezTo>
                    <a:pt x="5767" y="2701"/>
                    <a:pt x="5336" y="2572"/>
                    <a:pt x="4899" y="2572"/>
                  </a:cubicBezTo>
                  <a:close/>
                  <a:moveTo>
                    <a:pt x="4144" y="114"/>
                  </a:moveTo>
                  <a:cubicBezTo>
                    <a:pt x="4157" y="114"/>
                    <a:pt x="4171" y="117"/>
                    <a:pt x="4184" y="121"/>
                  </a:cubicBezTo>
                  <a:cubicBezTo>
                    <a:pt x="4203" y="140"/>
                    <a:pt x="4222" y="158"/>
                    <a:pt x="4231" y="186"/>
                  </a:cubicBezTo>
                  <a:lnTo>
                    <a:pt x="4500" y="1049"/>
                  </a:lnTo>
                  <a:cubicBezTo>
                    <a:pt x="4526" y="1127"/>
                    <a:pt x="4609" y="1189"/>
                    <a:pt x="4695" y="1189"/>
                  </a:cubicBezTo>
                  <a:cubicBezTo>
                    <a:pt x="4701" y="1189"/>
                    <a:pt x="4707" y="1189"/>
                    <a:pt x="4713" y="1188"/>
                  </a:cubicBezTo>
                  <a:cubicBezTo>
                    <a:pt x="4753" y="1187"/>
                    <a:pt x="4793" y="1186"/>
                    <a:pt x="4833" y="1186"/>
                  </a:cubicBezTo>
                  <a:cubicBezTo>
                    <a:pt x="5118" y="1186"/>
                    <a:pt x="5403" y="1216"/>
                    <a:pt x="5687" y="1281"/>
                  </a:cubicBezTo>
                  <a:cubicBezTo>
                    <a:pt x="5701" y="1283"/>
                    <a:pt x="5715" y="1285"/>
                    <a:pt x="5728" y="1285"/>
                  </a:cubicBezTo>
                  <a:cubicBezTo>
                    <a:pt x="5806" y="1285"/>
                    <a:pt x="5880" y="1241"/>
                    <a:pt x="5919" y="1169"/>
                  </a:cubicBezTo>
                  <a:lnTo>
                    <a:pt x="6337" y="362"/>
                  </a:lnTo>
                  <a:cubicBezTo>
                    <a:pt x="6346" y="344"/>
                    <a:pt x="6364" y="325"/>
                    <a:pt x="6392" y="316"/>
                  </a:cubicBezTo>
                  <a:cubicBezTo>
                    <a:pt x="6400" y="313"/>
                    <a:pt x="6408" y="312"/>
                    <a:pt x="6415" y="312"/>
                  </a:cubicBezTo>
                  <a:cubicBezTo>
                    <a:pt x="6432" y="312"/>
                    <a:pt x="6447" y="319"/>
                    <a:pt x="6467" y="325"/>
                  </a:cubicBezTo>
                  <a:lnTo>
                    <a:pt x="7682" y="956"/>
                  </a:lnTo>
                  <a:cubicBezTo>
                    <a:pt x="7710" y="965"/>
                    <a:pt x="7719" y="984"/>
                    <a:pt x="7728" y="1012"/>
                  </a:cubicBezTo>
                  <a:cubicBezTo>
                    <a:pt x="7737" y="1040"/>
                    <a:pt x="7737" y="1058"/>
                    <a:pt x="7719" y="1086"/>
                  </a:cubicBezTo>
                  <a:lnTo>
                    <a:pt x="7301" y="1893"/>
                  </a:lnTo>
                  <a:cubicBezTo>
                    <a:pt x="7264" y="1976"/>
                    <a:pt x="7283" y="2079"/>
                    <a:pt x="7357" y="2143"/>
                  </a:cubicBezTo>
                  <a:cubicBezTo>
                    <a:pt x="7598" y="2366"/>
                    <a:pt x="7802" y="2617"/>
                    <a:pt x="7979" y="2886"/>
                  </a:cubicBezTo>
                  <a:cubicBezTo>
                    <a:pt x="8022" y="2951"/>
                    <a:pt x="8093" y="2987"/>
                    <a:pt x="8162" y="2987"/>
                  </a:cubicBezTo>
                  <a:cubicBezTo>
                    <a:pt x="8182" y="2987"/>
                    <a:pt x="8201" y="2985"/>
                    <a:pt x="8220" y="2978"/>
                  </a:cubicBezTo>
                  <a:lnTo>
                    <a:pt x="9083" y="2709"/>
                  </a:lnTo>
                  <a:cubicBezTo>
                    <a:pt x="9094" y="2705"/>
                    <a:pt x="9106" y="2703"/>
                    <a:pt x="9116" y="2703"/>
                  </a:cubicBezTo>
                  <a:cubicBezTo>
                    <a:pt x="9132" y="2703"/>
                    <a:pt x="9146" y="2708"/>
                    <a:pt x="9157" y="2719"/>
                  </a:cubicBezTo>
                  <a:cubicBezTo>
                    <a:pt x="9185" y="2728"/>
                    <a:pt x="9203" y="2746"/>
                    <a:pt x="9203" y="2774"/>
                  </a:cubicBezTo>
                  <a:lnTo>
                    <a:pt x="9621" y="4082"/>
                  </a:lnTo>
                  <a:cubicBezTo>
                    <a:pt x="9630" y="4101"/>
                    <a:pt x="9630" y="4129"/>
                    <a:pt x="9611" y="4156"/>
                  </a:cubicBezTo>
                  <a:cubicBezTo>
                    <a:pt x="9602" y="4175"/>
                    <a:pt x="9583" y="4194"/>
                    <a:pt x="9556" y="4203"/>
                  </a:cubicBezTo>
                  <a:lnTo>
                    <a:pt x="8693" y="4472"/>
                  </a:lnTo>
                  <a:cubicBezTo>
                    <a:pt x="8600" y="4500"/>
                    <a:pt x="8544" y="4592"/>
                    <a:pt x="8544" y="4685"/>
                  </a:cubicBezTo>
                  <a:cubicBezTo>
                    <a:pt x="8563" y="5010"/>
                    <a:pt x="8535" y="5335"/>
                    <a:pt x="8461" y="5659"/>
                  </a:cubicBezTo>
                  <a:cubicBezTo>
                    <a:pt x="8442" y="5752"/>
                    <a:pt x="8489" y="5845"/>
                    <a:pt x="8572" y="5891"/>
                  </a:cubicBezTo>
                  <a:lnTo>
                    <a:pt x="9379" y="6309"/>
                  </a:lnTo>
                  <a:cubicBezTo>
                    <a:pt x="9426" y="6337"/>
                    <a:pt x="9444" y="6392"/>
                    <a:pt x="9416" y="6439"/>
                  </a:cubicBezTo>
                  <a:lnTo>
                    <a:pt x="8786" y="7654"/>
                  </a:lnTo>
                  <a:cubicBezTo>
                    <a:pt x="8767" y="7682"/>
                    <a:pt x="8749" y="7700"/>
                    <a:pt x="8730" y="7709"/>
                  </a:cubicBezTo>
                  <a:cubicBezTo>
                    <a:pt x="8702" y="7709"/>
                    <a:pt x="8674" y="7709"/>
                    <a:pt x="8656" y="7700"/>
                  </a:cubicBezTo>
                  <a:lnTo>
                    <a:pt x="7849" y="7283"/>
                  </a:lnTo>
                  <a:cubicBezTo>
                    <a:pt x="7818" y="7266"/>
                    <a:pt x="7785" y="7257"/>
                    <a:pt x="7752" y="7257"/>
                  </a:cubicBezTo>
                  <a:cubicBezTo>
                    <a:pt x="7695" y="7257"/>
                    <a:pt x="7639" y="7282"/>
                    <a:pt x="7598" y="7329"/>
                  </a:cubicBezTo>
                  <a:cubicBezTo>
                    <a:pt x="7376" y="7570"/>
                    <a:pt x="7125" y="7784"/>
                    <a:pt x="6847" y="7951"/>
                  </a:cubicBezTo>
                  <a:cubicBezTo>
                    <a:pt x="6763" y="8006"/>
                    <a:pt x="6726" y="8108"/>
                    <a:pt x="6754" y="8201"/>
                  </a:cubicBezTo>
                  <a:lnTo>
                    <a:pt x="7032" y="9064"/>
                  </a:lnTo>
                  <a:cubicBezTo>
                    <a:pt x="7051" y="9110"/>
                    <a:pt x="7023" y="9166"/>
                    <a:pt x="6967" y="9184"/>
                  </a:cubicBezTo>
                  <a:lnTo>
                    <a:pt x="5659" y="9593"/>
                  </a:lnTo>
                  <a:cubicBezTo>
                    <a:pt x="5650" y="9596"/>
                    <a:pt x="5640" y="9598"/>
                    <a:pt x="5630" y="9598"/>
                  </a:cubicBezTo>
                  <a:cubicBezTo>
                    <a:pt x="5591" y="9598"/>
                    <a:pt x="5554" y="9572"/>
                    <a:pt x="5539" y="9528"/>
                  </a:cubicBezTo>
                  <a:lnTo>
                    <a:pt x="5270" y="8665"/>
                  </a:lnTo>
                  <a:cubicBezTo>
                    <a:pt x="5242" y="8581"/>
                    <a:pt x="5158" y="8526"/>
                    <a:pt x="5066" y="8526"/>
                  </a:cubicBezTo>
                  <a:cubicBezTo>
                    <a:pt x="5066" y="8526"/>
                    <a:pt x="5056" y="8526"/>
                    <a:pt x="5056" y="8517"/>
                  </a:cubicBezTo>
                  <a:cubicBezTo>
                    <a:pt x="4992" y="8520"/>
                    <a:pt x="4926" y="8522"/>
                    <a:pt x="4861" y="8522"/>
                  </a:cubicBezTo>
                  <a:cubicBezTo>
                    <a:pt x="4599" y="8522"/>
                    <a:pt x="4335" y="8492"/>
                    <a:pt x="4082" y="8433"/>
                  </a:cubicBezTo>
                  <a:cubicBezTo>
                    <a:pt x="4069" y="8430"/>
                    <a:pt x="4055" y="8429"/>
                    <a:pt x="4041" y="8429"/>
                  </a:cubicBezTo>
                  <a:cubicBezTo>
                    <a:pt x="3963" y="8429"/>
                    <a:pt x="3890" y="8473"/>
                    <a:pt x="3850" y="8544"/>
                  </a:cubicBezTo>
                  <a:lnTo>
                    <a:pt x="3433" y="9351"/>
                  </a:lnTo>
                  <a:cubicBezTo>
                    <a:pt x="3424" y="9370"/>
                    <a:pt x="3396" y="9389"/>
                    <a:pt x="3377" y="9398"/>
                  </a:cubicBezTo>
                  <a:cubicBezTo>
                    <a:pt x="3350" y="9398"/>
                    <a:pt x="3322" y="9398"/>
                    <a:pt x="3303" y="9389"/>
                  </a:cubicBezTo>
                  <a:lnTo>
                    <a:pt x="2088" y="8758"/>
                  </a:lnTo>
                  <a:cubicBezTo>
                    <a:pt x="2042" y="8730"/>
                    <a:pt x="2023" y="8674"/>
                    <a:pt x="2042" y="8628"/>
                  </a:cubicBezTo>
                  <a:lnTo>
                    <a:pt x="2459" y="7821"/>
                  </a:lnTo>
                  <a:cubicBezTo>
                    <a:pt x="2505" y="7737"/>
                    <a:pt x="2487" y="7635"/>
                    <a:pt x="2413" y="7570"/>
                  </a:cubicBezTo>
                  <a:cubicBezTo>
                    <a:pt x="2171" y="7348"/>
                    <a:pt x="1967" y="7097"/>
                    <a:pt x="1791" y="6819"/>
                  </a:cubicBezTo>
                  <a:cubicBezTo>
                    <a:pt x="1748" y="6754"/>
                    <a:pt x="1676" y="6717"/>
                    <a:pt x="1607" y="6717"/>
                  </a:cubicBezTo>
                  <a:cubicBezTo>
                    <a:pt x="1588" y="6717"/>
                    <a:pt x="1568" y="6720"/>
                    <a:pt x="1550" y="6726"/>
                  </a:cubicBezTo>
                  <a:lnTo>
                    <a:pt x="678" y="7004"/>
                  </a:lnTo>
                  <a:cubicBezTo>
                    <a:pt x="668" y="7008"/>
                    <a:pt x="658" y="7010"/>
                    <a:pt x="648" y="7010"/>
                  </a:cubicBezTo>
                  <a:cubicBezTo>
                    <a:pt x="610" y="7010"/>
                    <a:pt x="572" y="6984"/>
                    <a:pt x="557" y="6939"/>
                  </a:cubicBezTo>
                  <a:lnTo>
                    <a:pt x="149" y="5631"/>
                  </a:lnTo>
                  <a:cubicBezTo>
                    <a:pt x="131" y="5585"/>
                    <a:pt x="158" y="5529"/>
                    <a:pt x="214" y="5511"/>
                  </a:cubicBezTo>
                  <a:lnTo>
                    <a:pt x="1077" y="5242"/>
                  </a:lnTo>
                  <a:cubicBezTo>
                    <a:pt x="1160" y="5214"/>
                    <a:pt x="1225" y="5121"/>
                    <a:pt x="1216" y="5028"/>
                  </a:cubicBezTo>
                  <a:cubicBezTo>
                    <a:pt x="1207" y="4704"/>
                    <a:pt x="1234" y="4370"/>
                    <a:pt x="1309" y="4054"/>
                  </a:cubicBezTo>
                  <a:cubicBezTo>
                    <a:pt x="1327" y="3962"/>
                    <a:pt x="1281" y="3860"/>
                    <a:pt x="1197" y="3823"/>
                  </a:cubicBezTo>
                  <a:lnTo>
                    <a:pt x="390" y="3405"/>
                  </a:lnTo>
                  <a:cubicBezTo>
                    <a:pt x="372" y="3387"/>
                    <a:pt x="353" y="3368"/>
                    <a:pt x="344" y="3349"/>
                  </a:cubicBezTo>
                  <a:cubicBezTo>
                    <a:pt x="335" y="3322"/>
                    <a:pt x="344" y="3294"/>
                    <a:pt x="353" y="3275"/>
                  </a:cubicBezTo>
                  <a:lnTo>
                    <a:pt x="984" y="2060"/>
                  </a:lnTo>
                  <a:cubicBezTo>
                    <a:pt x="1005" y="2026"/>
                    <a:pt x="1041" y="2006"/>
                    <a:pt x="1077" y="2006"/>
                  </a:cubicBezTo>
                  <a:cubicBezTo>
                    <a:pt x="1089" y="2006"/>
                    <a:pt x="1102" y="2009"/>
                    <a:pt x="1114" y="2014"/>
                  </a:cubicBezTo>
                  <a:lnTo>
                    <a:pt x="1921" y="2431"/>
                  </a:lnTo>
                  <a:cubicBezTo>
                    <a:pt x="1952" y="2448"/>
                    <a:pt x="1985" y="2456"/>
                    <a:pt x="2018" y="2456"/>
                  </a:cubicBezTo>
                  <a:cubicBezTo>
                    <a:pt x="2074" y="2456"/>
                    <a:pt x="2130" y="2432"/>
                    <a:pt x="2171" y="2385"/>
                  </a:cubicBezTo>
                  <a:cubicBezTo>
                    <a:pt x="2394" y="2143"/>
                    <a:pt x="2645" y="1930"/>
                    <a:pt x="2923" y="1763"/>
                  </a:cubicBezTo>
                  <a:cubicBezTo>
                    <a:pt x="2997" y="1707"/>
                    <a:pt x="3034" y="1605"/>
                    <a:pt x="3006" y="1513"/>
                  </a:cubicBezTo>
                  <a:lnTo>
                    <a:pt x="2737" y="650"/>
                  </a:lnTo>
                  <a:cubicBezTo>
                    <a:pt x="2728" y="631"/>
                    <a:pt x="2728" y="604"/>
                    <a:pt x="2747" y="585"/>
                  </a:cubicBezTo>
                  <a:cubicBezTo>
                    <a:pt x="2756" y="557"/>
                    <a:pt x="2774" y="539"/>
                    <a:pt x="2802" y="529"/>
                  </a:cubicBezTo>
                  <a:lnTo>
                    <a:pt x="4110" y="121"/>
                  </a:lnTo>
                  <a:cubicBezTo>
                    <a:pt x="4120" y="117"/>
                    <a:pt x="4131" y="114"/>
                    <a:pt x="4144" y="114"/>
                  </a:cubicBezTo>
                  <a:close/>
                  <a:moveTo>
                    <a:pt x="4132" y="0"/>
                  </a:moveTo>
                  <a:cubicBezTo>
                    <a:pt x="4113" y="0"/>
                    <a:pt x="4093" y="3"/>
                    <a:pt x="4073" y="10"/>
                  </a:cubicBezTo>
                  <a:lnTo>
                    <a:pt x="2765" y="427"/>
                  </a:lnTo>
                  <a:cubicBezTo>
                    <a:pt x="2709" y="446"/>
                    <a:pt x="2663" y="483"/>
                    <a:pt x="2645" y="529"/>
                  </a:cubicBezTo>
                  <a:cubicBezTo>
                    <a:pt x="2617" y="585"/>
                    <a:pt x="2607" y="641"/>
                    <a:pt x="2626" y="696"/>
                  </a:cubicBezTo>
                  <a:lnTo>
                    <a:pt x="2895" y="1559"/>
                  </a:lnTo>
                  <a:cubicBezTo>
                    <a:pt x="2914" y="1596"/>
                    <a:pt x="2895" y="1643"/>
                    <a:pt x="2858" y="1661"/>
                  </a:cubicBezTo>
                  <a:cubicBezTo>
                    <a:pt x="2570" y="1847"/>
                    <a:pt x="2311" y="2060"/>
                    <a:pt x="2088" y="2310"/>
                  </a:cubicBezTo>
                  <a:cubicBezTo>
                    <a:pt x="2069" y="2335"/>
                    <a:pt x="2043" y="2348"/>
                    <a:pt x="2016" y="2348"/>
                  </a:cubicBezTo>
                  <a:cubicBezTo>
                    <a:pt x="2002" y="2348"/>
                    <a:pt x="1989" y="2344"/>
                    <a:pt x="1977" y="2338"/>
                  </a:cubicBezTo>
                  <a:lnTo>
                    <a:pt x="1170" y="1921"/>
                  </a:lnTo>
                  <a:cubicBezTo>
                    <a:pt x="1137" y="1903"/>
                    <a:pt x="1102" y="1895"/>
                    <a:pt x="1068" y="1895"/>
                  </a:cubicBezTo>
                  <a:cubicBezTo>
                    <a:pt x="993" y="1895"/>
                    <a:pt x="920" y="1934"/>
                    <a:pt x="882" y="2004"/>
                  </a:cubicBezTo>
                  <a:lnTo>
                    <a:pt x="251" y="3229"/>
                  </a:lnTo>
                  <a:cubicBezTo>
                    <a:pt x="223" y="3275"/>
                    <a:pt x="223" y="3331"/>
                    <a:pt x="233" y="3387"/>
                  </a:cubicBezTo>
                  <a:cubicBezTo>
                    <a:pt x="251" y="3442"/>
                    <a:pt x="288" y="3479"/>
                    <a:pt x="344" y="3507"/>
                  </a:cubicBezTo>
                  <a:lnTo>
                    <a:pt x="1142" y="3925"/>
                  </a:lnTo>
                  <a:cubicBezTo>
                    <a:pt x="1179" y="3943"/>
                    <a:pt x="1197" y="3990"/>
                    <a:pt x="1188" y="4036"/>
                  </a:cubicBezTo>
                  <a:cubicBezTo>
                    <a:pt x="1114" y="4361"/>
                    <a:pt x="1086" y="4695"/>
                    <a:pt x="1105" y="5038"/>
                  </a:cubicBezTo>
                  <a:cubicBezTo>
                    <a:pt x="1105" y="5084"/>
                    <a:pt x="1086" y="5121"/>
                    <a:pt x="1040" y="5131"/>
                  </a:cubicBezTo>
                  <a:lnTo>
                    <a:pt x="177" y="5409"/>
                  </a:lnTo>
                  <a:cubicBezTo>
                    <a:pt x="66" y="5437"/>
                    <a:pt x="1" y="5557"/>
                    <a:pt x="38" y="5669"/>
                  </a:cubicBezTo>
                  <a:lnTo>
                    <a:pt x="455" y="6977"/>
                  </a:lnTo>
                  <a:cubicBezTo>
                    <a:pt x="478" y="7067"/>
                    <a:pt x="561" y="7126"/>
                    <a:pt x="651" y="7126"/>
                  </a:cubicBezTo>
                  <a:cubicBezTo>
                    <a:pt x="672" y="7126"/>
                    <a:pt x="694" y="7123"/>
                    <a:pt x="715" y="7116"/>
                  </a:cubicBezTo>
                  <a:lnTo>
                    <a:pt x="1578" y="6847"/>
                  </a:lnTo>
                  <a:cubicBezTo>
                    <a:pt x="1590" y="6842"/>
                    <a:pt x="1603" y="6839"/>
                    <a:pt x="1614" y="6839"/>
                  </a:cubicBezTo>
                  <a:cubicBezTo>
                    <a:pt x="1647" y="6839"/>
                    <a:pt x="1675" y="6857"/>
                    <a:pt x="1689" y="6884"/>
                  </a:cubicBezTo>
                  <a:cubicBezTo>
                    <a:pt x="1875" y="7171"/>
                    <a:pt x="2088" y="7431"/>
                    <a:pt x="2338" y="7654"/>
                  </a:cubicBezTo>
                  <a:cubicBezTo>
                    <a:pt x="2375" y="7691"/>
                    <a:pt x="2375" y="7728"/>
                    <a:pt x="2357" y="7774"/>
                  </a:cubicBezTo>
                  <a:lnTo>
                    <a:pt x="1939" y="8572"/>
                  </a:lnTo>
                  <a:cubicBezTo>
                    <a:pt x="1893" y="8674"/>
                    <a:pt x="1930" y="8804"/>
                    <a:pt x="2032" y="8860"/>
                  </a:cubicBezTo>
                  <a:lnTo>
                    <a:pt x="3247" y="9491"/>
                  </a:lnTo>
                  <a:cubicBezTo>
                    <a:pt x="3283" y="9509"/>
                    <a:pt x="3319" y="9519"/>
                    <a:pt x="3355" y="9519"/>
                  </a:cubicBezTo>
                  <a:cubicBezTo>
                    <a:pt x="3375" y="9519"/>
                    <a:pt x="3395" y="9516"/>
                    <a:pt x="3414" y="9509"/>
                  </a:cubicBezTo>
                  <a:cubicBezTo>
                    <a:pt x="3461" y="9491"/>
                    <a:pt x="3507" y="9453"/>
                    <a:pt x="3535" y="9407"/>
                  </a:cubicBezTo>
                  <a:lnTo>
                    <a:pt x="3953" y="8600"/>
                  </a:lnTo>
                  <a:cubicBezTo>
                    <a:pt x="3968" y="8569"/>
                    <a:pt x="4002" y="8551"/>
                    <a:pt x="4040" y="8551"/>
                  </a:cubicBezTo>
                  <a:cubicBezTo>
                    <a:pt x="4048" y="8551"/>
                    <a:pt x="4056" y="8552"/>
                    <a:pt x="4064" y="8554"/>
                  </a:cubicBezTo>
                  <a:cubicBezTo>
                    <a:pt x="4324" y="8613"/>
                    <a:pt x="4589" y="8643"/>
                    <a:pt x="4861" y="8643"/>
                  </a:cubicBezTo>
                  <a:cubicBezTo>
                    <a:pt x="4929" y="8643"/>
                    <a:pt x="4997" y="8641"/>
                    <a:pt x="5066" y="8637"/>
                  </a:cubicBezTo>
                  <a:cubicBezTo>
                    <a:pt x="5112" y="8637"/>
                    <a:pt x="5149" y="8665"/>
                    <a:pt x="5158" y="8702"/>
                  </a:cubicBezTo>
                  <a:lnTo>
                    <a:pt x="5428" y="9565"/>
                  </a:lnTo>
                  <a:cubicBezTo>
                    <a:pt x="5455" y="9658"/>
                    <a:pt x="5539" y="9713"/>
                    <a:pt x="5632" y="9713"/>
                  </a:cubicBezTo>
                  <a:cubicBezTo>
                    <a:pt x="5650" y="9713"/>
                    <a:pt x="5678" y="9713"/>
                    <a:pt x="5697" y="9704"/>
                  </a:cubicBezTo>
                  <a:lnTo>
                    <a:pt x="7005" y="9296"/>
                  </a:lnTo>
                  <a:cubicBezTo>
                    <a:pt x="7116" y="9259"/>
                    <a:pt x="7172" y="9138"/>
                    <a:pt x="7144" y="9027"/>
                  </a:cubicBezTo>
                  <a:lnTo>
                    <a:pt x="6865" y="8164"/>
                  </a:lnTo>
                  <a:cubicBezTo>
                    <a:pt x="6856" y="8127"/>
                    <a:pt x="6875" y="8081"/>
                    <a:pt x="6912" y="8053"/>
                  </a:cubicBezTo>
                  <a:cubicBezTo>
                    <a:pt x="7190" y="7876"/>
                    <a:pt x="7450" y="7654"/>
                    <a:pt x="7682" y="7413"/>
                  </a:cubicBezTo>
                  <a:cubicBezTo>
                    <a:pt x="7700" y="7388"/>
                    <a:pt x="7727" y="7375"/>
                    <a:pt x="7754" y="7375"/>
                  </a:cubicBezTo>
                  <a:cubicBezTo>
                    <a:pt x="7767" y="7375"/>
                    <a:pt x="7781" y="7379"/>
                    <a:pt x="7793" y="7385"/>
                  </a:cubicBezTo>
                  <a:lnTo>
                    <a:pt x="8600" y="7802"/>
                  </a:lnTo>
                  <a:cubicBezTo>
                    <a:pt x="8630" y="7820"/>
                    <a:pt x="8664" y="7830"/>
                    <a:pt x="8699" y="7830"/>
                  </a:cubicBezTo>
                  <a:cubicBezTo>
                    <a:pt x="8718" y="7830"/>
                    <a:pt x="8738" y="7827"/>
                    <a:pt x="8758" y="7821"/>
                  </a:cubicBezTo>
                  <a:cubicBezTo>
                    <a:pt x="8814" y="7802"/>
                    <a:pt x="8860" y="7765"/>
                    <a:pt x="8888" y="7709"/>
                  </a:cubicBezTo>
                  <a:lnTo>
                    <a:pt x="9519" y="6494"/>
                  </a:lnTo>
                  <a:cubicBezTo>
                    <a:pt x="9574" y="6392"/>
                    <a:pt x="9528" y="6262"/>
                    <a:pt x="9426" y="6207"/>
                  </a:cubicBezTo>
                  <a:lnTo>
                    <a:pt x="8619" y="5789"/>
                  </a:lnTo>
                  <a:cubicBezTo>
                    <a:pt x="8582" y="5771"/>
                    <a:pt x="8563" y="5734"/>
                    <a:pt x="8572" y="5687"/>
                  </a:cubicBezTo>
                  <a:cubicBezTo>
                    <a:pt x="8647" y="5353"/>
                    <a:pt x="8674" y="5019"/>
                    <a:pt x="8665" y="4685"/>
                  </a:cubicBezTo>
                  <a:cubicBezTo>
                    <a:pt x="8665" y="4639"/>
                    <a:pt x="8684" y="4602"/>
                    <a:pt x="8730" y="4583"/>
                  </a:cubicBezTo>
                  <a:lnTo>
                    <a:pt x="9593" y="4314"/>
                  </a:lnTo>
                  <a:cubicBezTo>
                    <a:pt x="9648" y="4296"/>
                    <a:pt x="9686" y="4259"/>
                    <a:pt x="9713" y="4212"/>
                  </a:cubicBezTo>
                  <a:cubicBezTo>
                    <a:pt x="9741" y="4156"/>
                    <a:pt x="9750" y="4101"/>
                    <a:pt x="9732" y="4045"/>
                  </a:cubicBezTo>
                  <a:lnTo>
                    <a:pt x="9314" y="2737"/>
                  </a:lnTo>
                  <a:cubicBezTo>
                    <a:pt x="9296" y="2682"/>
                    <a:pt x="9259" y="2644"/>
                    <a:pt x="9212" y="2617"/>
                  </a:cubicBezTo>
                  <a:cubicBezTo>
                    <a:pt x="9182" y="2599"/>
                    <a:pt x="9145" y="2588"/>
                    <a:pt x="9109" y="2588"/>
                  </a:cubicBezTo>
                  <a:cubicBezTo>
                    <a:pt x="9090" y="2588"/>
                    <a:pt x="9071" y="2591"/>
                    <a:pt x="9055" y="2598"/>
                  </a:cubicBezTo>
                  <a:lnTo>
                    <a:pt x="8183" y="2876"/>
                  </a:lnTo>
                  <a:cubicBezTo>
                    <a:pt x="8176" y="2878"/>
                    <a:pt x="8170" y="2879"/>
                    <a:pt x="8163" y="2879"/>
                  </a:cubicBezTo>
                  <a:cubicBezTo>
                    <a:pt x="8130" y="2879"/>
                    <a:pt x="8096" y="2861"/>
                    <a:pt x="8081" y="2830"/>
                  </a:cubicBezTo>
                  <a:cubicBezTo>
                    <a:pt x="7895" y="2552"/>
                    <a:pt x="7682" y="2292"/>
                    <a:pt x="7431" y="2060"/>
                  </a:cubicBezTo>
                  <a:cubicBezTo>
                    <a:pt x="7394" y="2032"/>
                    <a:pt x="7385" y="1986"/>
                    <a:pt x="7413" y="1949"/>
                  </a:cubicBezTo>
                  <a:lnTo>
                    <a:pt x="7830" y="1142"/>
                  </a:lnTo>
                  <a:cubicBezTo>
                    <a:pt x="7849" y="1095"/>
                    <a:pt x="7858" y="1040"/>
                    <a:pt x="7839" y="984"/>
                  </a:cubicBezTo>
                  <a:cubicBezTo>
                    <a:pt x="7821" y="928"/>
                    <a:pt x="7784" y="882"/>
                    <a:pt x="7737" y="854"/>
                  </a:cubicBezTo>
                  <a:lnTo>
                    <a:pt x="6522" y="223"/>
                  </a:lnTo>
                  <a:cubicBezTo>
                    <a:pt x="6492" y="208"/>
                    <a:pt x="6461" y="201"/>
                    <a:pt x="6430" y="201"/>
                  </a:cubicBezTo>
                  <a:cubicBezTo>
                    <a:pt x="6405" y="201"/>
                    <a:pt x="6380" y="206"/>
                    <a:pt x="6355" y="214"/>
                  </a:cubicBezTo>
                  <a:cubicBezTo>
                    <a:pt x="6300" y="232"/>
                    <a:pt x="6262" y="270"/>
                    <a:pt x="6235" y="316"/>
                  </a:cubicBezTo>
                  <a:lnTo>
                    <a:pt x="5817" y="1123"/>
                  </a:lnTo>
                  <a:cubicBezTo>
                    <a:pt x="5802" y="1154"/>
                    <a:pt x="5767" y="1172"/>
                    <a:pt x="5730" y="1172"/>
                  </a:cubicBezTo>
                  <a:cubicBezTo>
                    <a:pt x="5722" y="1172"/>
                    <a:pt x="5714" y="1171"/>
                    <a:pt x="5706" y="1169"/>
                  </a:cubicBezTo>
                  <a:cubicBezTo>
                    <a:pt x="5421" y="1104"/>
                    <a:pt x="5129" y="1075"/>
                    <a:pt x="4830" y="1075"/>
                  </a:cubicBezTo>
                  <a:cubicBezTo>
                    <a:pt x="4788" y="1075"/>
                    <a:pt x="4746" y="1076"/>
                    <a:pt x="4704" y="1077"/>
                  </a:cubicBezTo>
                  <a:cubicBezTo>
                    <a:pt x="4699" y="1078"/>
                    <a:pt x="4694" y="1078"/>
                    <a:pt x="4689" y="1078"/>
                  </a:cubicBezTo>
                  <a:cubicBezTo>
                    <a:pt x="4655" y="1078"/>
                    <a:pt x="4619" y="1052"/>
                    <a:pt x="4611" y="1012"/>
                  </a:cubicBezTo>
                  <a:lnTo>
                    <a:pt x="4342" y="149"/>
                  </a:lnTo>
                  <a:cubicBezTo>
                    <a:pt x="4324" y="93"/>
                    <a:pt x="4286" y="56"/>
                    <a:pt x="4231" y="28"/>
                  </a:cubicBezTo>
                  <a:cubicBezTo>
                    <a:pt x="4201" y="10"/>
                    <a:pt x="4167" y="0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7084600" y="1809400"/>
              <a:ext cx="406325" cy="280875"/>
            </a:xfrm>
            <a:custGeom>
              <a:avLst/>
              <a:gdLst/>
              <a:ahLst/>
              <a:cxnLst/>
              <a:rect l="l" t="t" r="r" b="b"/>
              <a:pathLst>
                <a:path w="16253" h="11235" extrusionOk="0">
                  <a:moveTo>
                    <a:pt x="427" y="0"/>
                  </a:moveTo>
                  <a:cubicBezTo>
                    <a:pt x="195" y="0"/>
                    <a:pt x="0" y="195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104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7083200" y="1808000"/>
              <a:ext cx="409125" cy="283900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4" y="279"/>
                    <a:pt x="16244" y="483"/>
                  </a:cubicBezTo>
                  <a:lnTo>
                    <a:pt x="16244" y="11142"/>
                  </a:lnTo>
                  <a:cubicBezTo>
                    <a:pt x="16244" y="11198"/>
                    <a:pt x="16207" y="11235"/>
                    <a:pt x="16160" y="11235"/>
                  </a:cubicBezTo>
                  <a:lnTo>
                    <a:pt x="205" y="11235"/>
                  </a:lnTo>
                  <a:cubicBezTo>
                    <a:pt x="158" y="11235"/>
                    <a:pt x="112" y="11198"/>
                    <a:pt x="112" y="11142"/>
                  </a:cubicBezTo>
                  <a:lnTo>
                    <a:pt x="112" y="483"/>
                  </a:lnTo>
                  <a:cubicBezTo>
                    <a:pt x="112" y="279"/>
                    <a:pt x="279" y="121"/>
                    <a:pt x="483" y="121"/>
                  </a:cubicBezTo>
                  <a:close/>
                  <a:moveTo>
                    <a:pt x="483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5" y="11355"/>
                  </a:cubicBezTo>
                  <a:lnTo>
                    <a:pt x="16160" y="11355"/>
                  </a:lnTo>
                  <a:cubicBezTo>
                    <a:pt x="16272" y="11355"/>
                    <a:pt x="16365" y="11262"/>
                    <a:pt x="16365" y="11142"/>
                  </a:cubicBezTo>
                  <a:lnTo>
                    <a:pt x="16365" y="483"/>
                  </a:lnTo>
                  <a:cubicBezTo>
                    <a:pt x="16365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7114275" y="1836525"/>
              <a:ext cx="346975" cy="226850"/>
            </a:xfrm>
            <a:custGeom>
              <a:avLst/>
              <a:gdLst/>
              <a:ahLst/>
              <a:cxnLst/>
              <a:rect l="l" t="t" r="r" b="b"/>
              <a:pathLst>
                <a:path w="13879" h="9074" extrusionOk="0">
                  <a:moveTo>
                    <a:pt x="1" y="1"/>
                  </a:moveTo>
                  <a:lnTo>
                    <a:pt x="1" y="9073"/>
                  </a:lnTo>
                  <a:lnTo>
                    <a:pt x="13879" y="9073"/>
                  </a:lnTo>
                  <a:lnTo>
                    <a:pt x="13879" y="7394"/>
                  </a:lnTo>
                  <a:lnTo>
                    <a:pt x="13879" y="2097"/>
                  </a:lnTo>
                  <a:lnTo>
                    <a:pt x="13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7112875" y="1834900"/>
              <a:ext cx="349775" cy="229850"/>
            </a:xfrm>
            <a:custGeom>
              <a:avLst/>
              <a:gdLst/>
              <a:ahLst/>
              <a:cxnLst/>
              <a:rect l="l" t="t" r="r" b="b"/>
              <a:pathLst>
                <a:path w="13991" h="9194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9138"/>
                  </a:lnTo>
                  <a:cubicBezTo>
                    <a:pt x="1" y="9175"/>
                    <a:pt x="29" y="9194"/>
                    <a:pt x="57" y="9194"/>
                  </a:cubicBezTo>
                  <a:lnTo>
                    <a:pt x="13935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7459"/>
                  </a:lnTo>
                  <a:cubicBezTo>
                    <a:pt x="13990" y="7431"/>
                    <a:pt x="13962" y="7403"/>
                    <a:pt x="13935" y="7403"/>
                  </a:cubicBezTo>
                  <a:cubicBezTo>
                    <a:pt x="13897" y="7403"/>
                    <a:pt x="13870" y="7431"/>
                    <a:pt x="13870" y="7459"/>
                  </a:cubicBezTo>
                  <a:lnTo>
                    <a:pt x="13870" y="9083"/>
                  </a:lnTo>
                  <a:lnTo>
                    <a:pt x="112" y="9083"/>
                  </a:lnTo>
                  <a:lnTo>
                    <a:pt x="112" y="121"/>
                  </a:lnTo>
                  <a:lnTo>
                    <a:pt x="13870" y="121"/>
                  </a:lnTo>
                  <a:lnTo>
                    <a:pt x="13870" y="2162"/>
                  </a:lnTo>
                  <a:cubicBezTo>
                    <a:pt x="13870" y="2190"/>
                    <a:pt x="13897" y="2218"/>
                    <a:pt x="13935" y="2218"/>
                  </a:cubicBezTo>
                  <a:cubicBezTo>
                    <a:pt x="13962" y="2218"/>
                    <a:pt x="13990" y="2190"/>
                    <a:pt x="13990" y="2162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7459600" y="1907275"/>
              <a:ext cx="3050" cy="76075"/>
            </a:xfrm>
            <a:custGeom>
              <a:avLst/>
              <a:gdLst/>
              <a:ahLst/>
              <a:cxnLst/>
              <a:rect l="l" t="t" r="r" b="b"/>
              <a:pathLst>
                <a:path w="122" h="3043" extrusionOk="0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2987"/>
                  </a:lnTo>
                  <a:cubicBezTo>
                    <a:pt x="1" y="3015"/>
                    <a:pt x="28" y="3043"/>
                    <a:pt x="66" y="3043"/>
                  </a:cubicBezTo>
                  <a:cubicBezTo>
                    <a:pt x="93" y="3043"/>
                    <a:pt x="121" y="3015"/>
                    <a:pt x="121" y="2987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7283100" y="1818675"/>
              <a:ext cx="9325" cy="9075"/>
            </a:xfrm>
            <a:custGeom>
              <a:avLst/>
              <a:gdLst/>
              <a:ahLst/>
              <a:cxnLst/>
              <a:rect l="l" t="t" r="r" b="b"/>
              <a:pathLst>
                <a:path w="373" h="363" extrusionOk="0">
                  <a:moveTo>
                    <a:pt x="187" y="121"/>
                  </a:moveTo>
                  <a:cubicBezTo>
                    <a:pt x="224" y="121"/>
                    <a:pt x="251" y="149"/>
                    <a:pt x="251" y="186"/>
                  </a:cubicBezTo>
                  <a:cubicBezTo>
                    <a:pt x="251" y="223"/>
                    <a:pt x="224" y="251"/>
                    <a:pt x="187" y="251"/>
                  </a:cubicBezTo>
                  <a:cubicBezTo>
                    <a:pt x="149" y="251"/>
                    <a:pt x="122" y="223"/>
                    <a:pt x="122" y="186"/>
                  </a:cubicBezTo>
                  <a:cubicBezTo>
                    <a:pt x="122" y="149"/>
                    <a:pt x="149" y="121"/>
                    <a:pt x="187" y="121"/>
                  </a:cubicBezTo>
                  <a:close/>
                  <a:moveTo>
                    <a:pt x="187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7" y="362"/>
                  </a:cubicBezTo>
                  <a:cubicBezTo>
                    <a:pt x="289" y="362"/>
                    <a:pt x="372" y="288"/>
                    <a:pt x="372" y="186"/>
                  </a:cubicBezTo>
                  <a:cubicBezTo>
                    <a:pt x="372" y="84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7018025" y="2088150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91"/>
                  </a:lnTo>
                  <a:cubicBezTo>
                    <a:pt x="1" y="1207"/>
                    <a:pt x="260" y="1457"/>
                    <a:pt x="576" y="1457"/>
                  </a:cubicBezTo>
                  <a:lnTo>
                    <a:pt x="21003" y="1457"/>
                  </a:lnTo>
                  <a:cubicBezTo>
                    <a:pt x="21319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7016650" y="2086775"/>
              <a:ext cx="542225" cy="39200"/>
            </a:xfrm>
            <a:custGeom>
              <a:avLst/>
              <a:gdLst/>
              <a:ahLst/>
              <a:cxnLst/>
              <a:rect l="l" t="t" r="r" b="b"/>
              <a:pathLst>
                <a:path w="21689" h="1568" extrusionOk="0">
                  <a:moveTo>
                    <a:pt x="21568" y="111"/>
                  </a:moveTo>
                  <a:lnTo>
                    <a:pt x="21568" y="946"/>
                  </a:lnTo>
                  <a:cubicBezTo>
                    <a:pt x="21568" y="1225"/>
                    <a:pt x="21336" y="1457"/>
                    <a:pt x="21058" y="1457"/>
                  </a:cubicBezTo>
                  <a:lnTo>
                    <a:pt x="631" y="1457"/>
                  </a:lnTo>
                  <a:cubicBezTo>
                    <a:pt x="343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946"/>
                  </a:lnTo>
                  <a:cubicBezTo>
                    <a:pt x="0" y="1290"/>
                    <a:pt x="278" y="1568"/>
                    <a:pt x="631" y="1568"/>
                  </a:cubicBezTo>
                  <a:lnTo>
                    <a:pt x="21058" y="1568"/>
                  </a:lnTo>
                  <a:cubicBezTo>
                    <a:pt x="21401" y="1568"/>
                    <a:pt x="21689" y="1290"/>
                    <a:pt x="21689" y="946"/>
                  </a:cubicBezTo>
                  <a:lnTo>
                    <a:pt x="21689" y="56"/>
                  </a:lnTo>
                  <a:cubicBezTo>
                    <a:pt x="21689" y="28"/>
                    <a:pt x="21661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7021750" y="2114600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21216" y="112"/>
                  </a:lnTo>
                  <a:cubicBezTo>
                    <a:pt x="21253" y="112"/>
                    <a:pt x="21272" y="93"/>
                    <a:pt x="21272" y="56"/>
                  </a:cubicBezTo>
                  <a:cubicBezTo>
                    <a:pt x="21272" y="28"/>
                    <a:pt x="21253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7236275" y="2090475"/>
              <a:ext cx="102975" cy="11400"/>
            </a:xfrm>
            <a:custGeom>
              <a:avLst/>
              <a:gdLst/>
              <a:ahLst/>
              <a:cxnLst/>
              <a:rect l="l" t="t" r="r" b="b"/>
              <a:pathLst>
                <a:path w="4119" h="456" extrusionOk="0">
                  <a:moveTo>
                    <a:pt x="0" y="1"/>
                  </a:moveTo>
                  <a:lnTo>
                    <a:pt x="0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7234875" y="2089075"/>
              <a:ext cx="105775" cy="14175"/>
            </a:xfrm>
            <a:custGeom>
              <a:avLst/>
              <a:gdLst/>
              <a:ahLst/>
              <a:cxnLst/>
              <a:rect l="l" t="t" r="r" b="b"/>
              <a:pathLst>
                <a:path w="4231" h="567" extrusionOk="0">
                  <a:moveTo>
                    <a:pt x="4119" y="112"/>
                  </a:moveTo>
                  <a:lnTo>
                    <a:pt x="4119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511"/>
                  </a:lnTo>
                  <a:cubicBezTo>
                    <a:pt x="0" y="539"/>
                    <a:pt x="28" y="567"/>
                    <a:pt x="56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7183625" y="1879425"/>
              <a:ext cx="185775" cy="159125"/>
            </a:xfrm>
            <a:custGeom>
              <a:avLst/>
              <a:gdLst/>
              <a:ahLst/>
              <a:cxnLst/>
              <a:rect l="l" t="t" r="r" b="b"/>
              <a:pathLst>
                <a:path w="7431" h="6365" extrusionOk="0">
                  <a:moveTo>
                    <a:pt x="297" y="1"/>
                  </a:moveTo>
                  <a:cubicBezTo>
                    <a:pt x="130" y="1"/>
                    <a:pt x="0" y="140"/>
                    <a:pt x="0" y="298"/>
                  </a:cubicBezTo>
                  <a:lnTo>
                    <a:pt x="0" y="6068"/>
                  </a:lnTo>
                  <a:cubicBezTo>
                    <a:pt x="0" y="6235"/>
                    <a:pt x="130" y="6365"/>
                    <a:pt x="297" y="6365"/>
                  </a:cubicBezTo>
                  <a:lnTo>
                    <a:pt x="7134" y="6365"/>
                  </a:lnTo>
                  <a:cubicBezTo>
                    <a:pt x="7301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1" y="1"/>
                    <a:pt x="7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7195900" y="1866900"/>
              <a:ext cx="185800" cy="159125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lnTo>
                    <a:pt x="1" y="6012"/>
                  </a:lnTo>
                  <a:cubicBezTo>
                    <a:pt x="1" y="6207"/>
                    <a:pt x="159" y="6365"/>
                    <a:pt x="353" y="6365"/>
                  </a:cubicBezTo>
                  <a:lnTo>
                    <a:pt x="7088" y="6365"/>
                  </a:lnTo>
                  <a:cubicBezTo>
                    <a:pt x="7274" y="6365"/>
                    <a:pt x="7432" y="6207"/>
                    <a:pt x="7432" y="6012"/>
                  </a:cubicBezTo>
                  <a:lnTo>
                    <a:pt x="7432" y="353"/>
                  </a:lnTo>
                  <a:cubicBezTo>
                    <a:pt x="7432" y="159"/>
                    <a:pt x="7274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7194525" y="1865525"/>
              <a:ext cx="188800" cy="161900"/>
            </a:xfrm>
            <a:custGeom>
              <a:avLst/>
              <a:gdLst/>
              <a:ahLst/>
              <a:cxnLst/>
              <a:rect l="l" t="t" r="r" b="b"/>
              <a:pathLst>
                <a:path w="7552" h="6476" extrusionOk="0">
                  <a:moveTo>
                    <a:pt x="7143" y="112"/>
                  </a:moveTo>
                  <a:cubicBezTo>
                    <a:pt x="7301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1" y="6355"/>
                    <a:pt x="7143" y="6355"/>
                  </a:cubicBezTo>
                  <a:lnTo>
                    <a:pt x="408" y="6355"/>
                  </a:lnTo>
                  <a:cubicBezTo>
                    <a:pt x="241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1" y="112"/>
                    <a:pt x="408" y="112"/>
                  </a:cubicBezTo>
                  <a:close/>
                  <a:moveTo>
                    <a:pt x="408" y="0"/>
                  </a:moveTo>
                  <a:cubicBezTo>
                    <a:pt x="177" y="0"/>
                    <a:pt x="0" y="176"/>
                    <a:pt x="0" y="408"/>
                  </a:cubicBezTo>
                  <a:lnTo>
                    <a:pt x="0" y="6067"/>
                  </a:lnTo>
                  <a:cubicBezTo>
                    <a:pt x="0" y="6290"/>
                    <a:pt x="177" y="6475"/>
                    <a:pt x="408" y="6475"/>
                  </a:cubicBezTo>
                  <a:lnTo>
                    <a:pt x="7143" y="6475"/>
                  </a:lnTo>
                  <a:cubicBezTo>
                    <a:pt x="7366" y="6475"/>
                    <a:pt x="7552" y="6290"/>
                    <a:pt x="7542" y="6067"/>
                  </a:cubicBezTo>
                  <a:lnTo>
                    <a:pt x="7542" y="408"/>
                  </a:lnTo>
                  <a:cubicBezTo>
                    <a:pt x="7542" y="186"/>
                    <a:pt x="7366" y="0"/>
                    <a:pt x="7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7224425" y="1950625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6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6" y="687"/>
                  </a:cubicBezTo>
                  <a:lnTo>
                    <a:pt x="4806" y="687"/>
                  </a:lnTo>
                  <a:cubicBezTo>
                    <a:pt x="4992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7223050" y="1949250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61" y="111"/>
                  </a:moveTo>
                  <a:cubicBezTo>
                    <a:pt x="5010" y="111"/>
                    <a:pt x="5130" y="232"/>
                    <a:pt x="5130" y="380"/>
                  </a:cubicBezTo>
                  <a:lnTo>
                    <a:pt x="5130" y="418"/>
                  </a:lnTo>
                  <a:cubicBezTo>
                    <a:pt x="5130" y="566"/>
                    <a:pt x="5010" y="687"/>
                    <a:pt x="4861" y="687"/>
                  </a:cubicBezTo>
                  <a:lnTo>
                    <a:pt x="381" y="687"/>
                  </a:lnTo>
                  <a:cubicBezTo>
                    <a:pt x="232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80"/>
                  </a:cubicBezTo>
                  <a:lnTo>
                    <a:pt x="0" y="418"/>
                  </a:lnTo>
                  <a:cubicBezTo>
                    <a:pt x="0" y="631"/>
                    <a:pt x="167" y="798"/>
                    <a:pt x="381" y="798"/>
                  </a:cubicBezTo>
                  <a:lnTo>
                    <a:pt x="4861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7238350" y="1955275"/>
              <a:ext cx="99750" cy="7200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7" y="56"/>
                    <a:pt x="3934" y="93"/>
                    <a:pt x="3934" y="139"/>
                  </a:cubicBezTo>
                  <a:lnTo>
                    <a:pt x="3934" y="149"/>
                  </a:lnTo>
                  <a:cubicBezTo>
                    <a:pt x="3934" y="195"/>
                    <a:pt x="3897" y="232"/>
                    <a:pt x="3850" y="232"/>
                  </a:cubicBezTo>
                  <a:lnTo>
                    <a:pt x="140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40" y="56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66" y="288"/>
                    <a:pt x="140" y="288"/>
                  </a:cubicBezTo>
                  <a:lnTo>
                    <a:pt x="3850" y="288"/>
                  </a:lnTo>
                  <a:cubicBezTo>
                    <a:pt x="3925" y="288"/>
                    <a:pt x="3990" y="232"/>
                    <a:pt x="3990" y="149"/>
                  </a:cubicBezTo>
                  <a:lnTo>
                    <a:pt x="3990" y="139"/>
                  </a:lnTo>
                  <a:cubicBezTo>
                    <a:pt x="3990" y="65"/>
                    <a:pt x="3925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7246700" y="19775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1" y="84"/>
                    <a:pt x="1" y="196"/>
                  </a:cubicBezTo>
                  <a:cubicBezTo>
                    <a:pt x="1" y="307"/>
                    <a:pt x="93" y="400"/>
                    <a:pt x="195" y="400"/>
                  </a:cubicBezTo>
                  <a:lnTo>
                    <a:pt x="3155" y="400"/>
                  </a:lnTo>
                  <a:cubicBezTo>
                    <a:pt x="3266" y="400"/>
                    <a:pt x="3359" y="307"/>
                    <a:pt x="3359" y="196"/>
                  </a:cubicBezTo>
                  <a:cubicBezTo>
                    <a:pt x="3359" y="84"/>
                    <a:pt x="3266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7245300" y="1976150"/>
              <a:ext cx="86775" cy="12775"/>
            </a:xfrm>
            <a:custGeom>
              <a:avLst/>
              <a:gdLst/>
              <a:ahLst/>
              <a:cxnLst/>
              <a:rect l="l" t="t" r="r" b="b"/>
              <a:pathLst>
                <a:path w="3471" h="511" extrusionOk="0">
                  <a:moveTo>
                    <a:pt x="3211" y="112"/>
                  </a:moveTo>
                  <a:cubicBezTo>
                    <a:pt x="3285" y="112"/>
                    <a:pt x="3350" y="176"/>
                    <a:pt x="3350" y="251"/>
                  </a:cubicBezTo>
                  <a:cubicBezTo>
                    <a:pt x="3350" y="334"/>
                    <a:pt x="3285" y="390"/>
                    <a:pt x="3211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9"/>
                    <a:pt x="112" y="510"/>
                    <a:pt x="251" y="510"/>
                  </a:cubicBezTo>
                  <a:lnTo>
                    <a:pt x="3211" y="510"/>
                  </a:lnTo>
                  <a:cubicBezTo>
                    <a:pt x="3350" y="510"/>
                    <a:pt x="3470" y="399"/>
                    <a:pt x="3470" y="251"/>
                  </a:cubicBezTo>
                  <a:cubicBezTo>
                    <a:pt x="3470" y="112"/>
                    <a:pt x="335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7263625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7272900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7281500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9"/>
                    <a:pt x="46" y="196"/>
                    <a:pt x="93" y="196"/>
                  </a:cubicBezTo>
                  <a:cubicBezTo>
                    <a:pt x="148" y="196"/>
                    <a:pt x="195" y="149"/>
                    <a:pt x="195" y="94"/>
                  </a:cubicBezTo>
                  <a:cubicBezTo>
                    <a:pt x="195" y="3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7290775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7299800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2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7309075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7261775" y="1885700"/>
              <a:ext cx="53825" cy="53600"/>
            </a:xfrm>
            <a:custGeom>
              <a:avLst/>
              <a:gdLst/>
              <a:ahLst/>
              <a:cxnLst/>
              <a:rect l="l" t="t" r="r" b="b"/>
              <a:pathLst>
                <a:path w="2153" h="2144" extrusionOk="0">
                  <a:moveTo>
                    <a:pt x="1077" y="0"/>
                  </a:moveTo>
                  <a:cubicBezTo>
                    <a:pt x="483" y="0"/>
                    <a:pt x="1" y="473"/>
                    <a:pt x="1" y="1067"/>
                  </a:cubicBezTo>
                  <a:cubicBezTo>
                    <a:pt x="1" y="1661"/>
                    <a:pt x="483" y="2143"/>
                    <a:pt x="1077" y="2143"/>
                  </a:cubicBezTo>
                  <a:cubicBezTo>
                    <a:pt x="1670" y="2143"/>
                    <a:pt x="2153" y="1661"/>
                    <a:pt x="2153" y="1067"/>
                  </a:cubicBezTo>
                  <a:cubicBezTo>
                    <a:pt x="2153" y="473"/>
                    <a:pt x="1670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7260375" y="1884075"/>
              <a:ext cx="56625" cy="56850"/>
            </a:xfrm>
            <a:custGeom>
              <a:avLst/>
              <a:gdLst/>
              <a:ahLst/>
              <a:cxnLst/>
              <a:rect l="l" t="t" r="r" b="b"/>
              <a:pathLst>
                <a:path w="2265" h="2274" extrusionOk="0">
                  <a:moveTo>
                    <a:pt x="1133" y="121"/>
                  </a:moveTo>
                  <a:cubicBezTo>
                    <a:pt x="1689" y="121"/>
                    <a:pt x="2144" y="576"/>
                    <a:pt x="2144" y="1132"/>
                  </a:cubicBezTo>
                  <a:cubicBezTo>
                    <a:pt x="2144" y="1698"/>
                    <a:pt x="1689" y="2153"/>
                    <a:pt x="1133" y="2153"/>
                  </a:cubicBezTo>
                  <a:cubicBezTo>
                    <a:pt x="567" y="2153"/>
                    <a:pt x="112" y="1698"/>
                    <a:pt x="112" y="1132"/>
                  </a:cubicBezTo>
                  <a:cubicBezTo>
                    <a:pt x="112" y="576"/>
                    <a:pt x="567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502" y="0"/>
                    <a:pt x="1" y="511"/>
                    <a:pt x="1" y="1132"/>
                  </a:cubicBezTo>
                  <a:cubicBezTo>
                    <a:pt x="1" y="1763"/>
                    <a:pt x="502" y="2273"/>
                    <a:pt x="1133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7276625" y="1914000"/>
              <a:ext cx="23900" cy="12075"/>
            </a:xfrm>
            <a:custGeom>
              <a:avLst/>
              <a:gdLst/>
              <a:ahLst/>
              <a:cxnLst/>
              <a:rect l="l" t="t" r="r" b="b"/>
              <a:pathLst>
                <a:path w="956" h="483" extrusionOk="0">
                  <a:moveTo>
                    <a:pt x="483" y="0"/>
                  </a:moveTo>
                  <a:cubicBezTo>
                    <a:pt x="214" y="0"/>
                    <a:pt x="0" y="213"/>
                    <a:pt x="0" y="482"/>
                  </a:cubicBezTo>
                  <a:lnTo>
                    <a:pt x="956" y="482"/>
                  </a:lnTo>
                  <a:cubicBezTo>
                    <a:pt x="956" y="213"/>
                    <a:pt x="7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7275225" y="1912600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21"/>
                  </a:moveTo>
                  <a:cubicBezTo>
                    <a:pt x="743" y="121"/>
                    <a:pt x="919" y="279"/>
                    <a:pt x="947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9" y="121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2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7" y="538"/>
                  </a:cubicBezTo>
                  <a:cubicBezTo>
                    <a:pt x="1077" y="242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7281950" y="18989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cubicBezTo>
                    <a:pt x="1" y="418"/>
                    <a:pt x="121" y="538"/>
                    <a:pt x="270" y="538"/>
                  </a:cubicBezTo>
                  <a:cubicBezTo>
                    <a:pt x="418" y="538"/>
                    <a:pt x="539" y="418"/>
                    <a:pt x="539" y="269"/>
                  </a:cubicBezTo>
                  <a:cubicBezTo>
                    <a:pt x="539" y="121"/>
                    <a:pt x="418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7280550" y="189752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6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6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6" y="112"/>
                  </a:cubicBezTo>
                  <a:close/>
                  <a:moveTo>
                    <a:pt x="326" y="0"/>
                  </a:moveTo>
                  <a:cubicBezTo>
                    <a:pt x="140" y="0"/>
                    <a:pt x="1" y="140"/>
                    <a:pt x="1" y="325"/>
                  </a:cubicBezTo>
                  <a:cubicBezTo>
                    <a:pt x="1" y="511"/>
                    <a:pt x="140" y="659"/>
                    <a:pt x="326" y="659"/>
                  </a:cubicBezTo>
                  <a:cubicBezTo>
                    <a:pt x="511" y="659"/>
                    <a:pt x="660" y="511"/>
                    <a:pt x="660" y="325"/>
                  </a:cubicBezTo>
                  <a:cubicBezTo>
                    <a:pt x="660" y="140"/>
                    <a:pt x="51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7268725" y="1995400"/>
              <a:ext cx="39700" cy="12300"/>
            </a:xfrm>
            <a:custGeom>
              <a:avLst/>
              <a:gdLst/>
              <a:ahLst/>
              <a:cxnLst/>
              <a:rect l="l" t="t" r="r" b="b"/>
              <a:pathLst>
                <a:path w="1588" h="492" extrusionOk="0">
                  <a:moveTo>
                    <a:pt x="251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90"/>
                    <a:pt x="112" y="492"/>
                    <a:pt x="251" y="492"/>
                  </a:cubicBezTo>
                  <a:lnTo>
                    <a:pt x="1346" y="492"/>
                  </a:lnTo>
                  <a:cubicBezTo>
                    <a:pt x="1476" y="492"/>
                    <a:pt x="1587" y="390"/>
                    <a:pt x="1587" y="251"/>
                  </a:cubicBezTo>
                  <a:cubicBezTo>
                    <a:pt x="1587" y="111"/>
                    <a:pt x="1476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7267350" y="1994000"/>
              <a:ext cx="42450" cy="15325"/>
            </a:xfrm>
            <a:custGeom>
              <a:avLst/>
              <a:gdLst/>
              <a:ahLst/>
              <a:cxnLst/>
              <a:rect l="l" t="t" r="r" b="b"/>
              <a:pathLst>
                <a:path w="1698" h="613" extrusionOk="0">
                  <a:moveTo>
                    <a:pt x="1401" y="121"/>
                  </a:moveTo>
                  <a:cubicBezTo>
                    <a:pt x="1503" y="121"/>
                    <a:pt x="1586" y="20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12" y="409"/>
                    <a:pt x="112" y="307"/>
                  </a:cubicBezTo>
                  <a:cubicBezTo>
                    <a:pt x="112" y="205"/>
                    <a:pt x="195" y="121"/>
                    <a:pt x="306" y="121"/>
                  </a:cubicBezTo>
                  <a:close/>
                  <a:moveTo>
                    <a:pt x="306" y="0"/>
                  </a:moveTo>
                  <a:cubicBezTo>
                    <a:pt x="139" y="0"/>
                    <a:pt x="0" y="140"/>
                    <a:pt x="0" y="307"/>
                  </a:cubicBezTo>
                  <a:cubicBezTo>
                    <a:pt x="0" y="474"/>
                    <a:pt x="130" y="613"/>
                    <a:pt x="306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284275" y="2327500"/>
              <a:ext cx="305000" cy="222425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7301425" y="2310575"/>
              <a:ext cx="305000" cy="37575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7299800" y="2309175"/>
              <a:ext cx="308025" cy="4037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75537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75762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7531500" y="2321700"/>
              <a:ext cx="14400" cy="14400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7301200" y="2348125"/>
              <a:ext cx="305000" cy="183475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7299800" y="2346750"/>
              <a:ext cx="308025" cy="186250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7510150" y="2385250"/>
              <a:ext cx="67525" cy="103925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7508775" y="2383625"/>
              <a:ext cx="70300" cy="10717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7511775" y="2387100"/>
              <a:ext cx="65200" cy="100900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7510150" y="2385700"/>
              <a:ext cx="68450" cy="103700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7510625" y="2386875"/>
              <a:ext cx="64950" cy="102300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7509000" y="2385325"/>
              <a:ext cx="68200" cy="105475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7340175" y="2391050"/>
              <a:ext cx="143350" cy="3025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7340175" y="2412375"/>
              <a:ext cx="52200" cy="3050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7409750" y="2412375"/>
              <a:ext cx="62875" cy="3050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7340175" y="2477075"/>
              <a:ext cx="93025" cy="2825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7340175" y="2434875"/>
              <a:ext cx="144500" cy="2800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7340175" y="2456200"/>
              <a:ext cx="47800" cy="2825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7398850" y="2456200"/>
              <a:ext cx="84675" cy="2825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7414375" y="2425125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7106150" y="2233800"/>
              <a:ext cx="232650" cy="16562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7104525" y="2232175"/>
              <a:ext cx="235675" cy="168850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7119150" y="2221275"/>
              <a:ext cx="232625" cy="27850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7117750" y="2219650"/>
              <a:ext cx="235425" cy="30875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7143950" y="22291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7160650" y="2229150"/>
              <a:ext cx="11625" cy="1140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7127275" y="2229150"/>
              <a:ext cx="11600" cy="1140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7118925" y="2249100"/>
              <a:ext cx="232625" cy="136625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7117525" y="2247725"/>
              <a:ext cx="235650" cy="139625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7224200" y="2280875"/>
              <a:ext cx="98600" cy="2825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7224200" y="2296650"/>
              <a:ext cx="36450" cy="3050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7271525" y="2296650"/>
              <a:ext cx="43850" cy="3050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7224200" y="2344900"/>
              <a:ext cx="64275" cy="2800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7224200" y="2313350"/>
              <a:ext cx="99525" cy="2800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7224200" y="2329125"/>
              <a:ext cx="33425" cy="3025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7264100" y="2329125"/>
              <a:ext cx="58700" cy="3025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7136550" y="2273925"/>
              <a:ext cx="70525" cy="705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7135150" y="2272525"/>
              <a:ext cx="73300" cy="73550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7133525" y="2274375"/>
              <a:ext cx="70525" cy="70550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7132125" y="2273000"/>
              <a:ext cx="73325" cy="73525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7288225" y="2174500"/>
              <a:ext cx="117825" cy="104850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7293325" y="2173275"/>
              <a:ext cx="107625" cy="107625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7296575" y="2169100"/>
              <a:ext cx="112725" cy="104825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7299125" y="2167700"/>
              <a:ext cx="107850" cy="107650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7335750" y="2167700"/>
              <a:ext cx="34125" cy="107650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7303050" y="2203425"/>
              <a:ext cx="99050" cy="2800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7303050" y="2238675"/>
              <a:ext cx="99050" cy="3025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742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게시글 등록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등록할 게시글의 내용을 입력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각 항목에 대한 </a:t>
            </a:r>
            <a:r>
              <a:rPr lang="en-US" altLang="ko-KR" sz="1000" b="1" dirty="0">
                <a:latin typeface="+mn-ea"/>
                <a:ea typeface="+mn-ea"/>
              </a:rPr>
              <a:t>Validation </a:t>
            </a:r>
            <a:r>
              <a:rPr lang="ko-KR" altLang="en-US" sz="1000" b="1" dirty="0">
                <a:latin typeface="+mn-ea"/>
                <a:ea typeface="+mn-ea"/>
              </a:rPr>
              <a:t>처리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err="1">
                <a:latin typeface="+mn-ea"/>
                <a:ea typeface="+mn-ea"/>
              </a:rPr>
              <a:t>Daum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ko-KR" altLang="en-US" sz="1000" b="1" dirty="0">
                <a:latin typeface="+mn-ea"/>
                <a:ea typeface="+mn-ea"/>
              </a:rPr>
              <a:t>도로명주소 </a:t>
            </a:r>
            <a:r>
              <a:rPr lang="en-US" altLang="ko-KR" sz="1000" b="1" dirty="0">
                <a:latin typeface="+mn-ea"/>
                <a:ea typeface="+mn-ea"/>
              </a:rPr>
              <a:t>API</a:t>
            </a:r>
            <a:r>
              <a:rPr lang="ko-KR" altLang="en-US" sz="1000" b="1" dirty="0">
                <a:latin typeface="+mn-ea"/>
                <a:ea typeface="+mn-ea"/>
              </a:rPr>
              <a:t>를 활용한 위치정보 등록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60C20C-6F3E-30D1-476D-0FD9B436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106" y="782271"/>
            <a:ext cx="1608880" cy="3608650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86BC56-52BA-943F-A540-C5AD02F04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188" y="2450062"/>
            <a:ext cx="1427345" cy="1940859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854A61-6859-FC65-28F2-FBF5F27F224D}"/>
              </a:ext>
            </a:extLst>
          </p:cNvPr>
          <p:cNvSpPr txBox="1"/>
          <p:nvPr/>
        </p:nvSpPr>
        <p:spPr>
          <a:xfrm>
            <a:off x="4934225" y="2203841"/>
            <a:ext cx="1608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en-US" altLang="ko-KR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Daum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도로명주소 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44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F3DF01-1192-7366-39B0-AF6BD8F4B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172" y="782271"/>
            <a:ext cx="1615814" cy="3608650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게시글 조회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선택한 </a:t>
            </a:r>
            <a:r>
              <a:rPr lang="ko-KR" altLang="en-US" sz="1000" b="1" dirty="0" err="1">
                <a:latin typeface="+mn-ea"/>
                <a:ea typeface="+mn-ea"/>
              </a:rPr>
              <a:t>게시글에</a:t>
            </a:r>
            <a:r>
              <a:rPr lang="ko-KR" altLang="en-US" sz="1000" b="1" dirty="0">
                <a:latin typeface="+mn-ea"/>
                <a:ea typeface="+mn-ea"/>
              </a:rPr>
              <a:t> 대해 출력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각 </a:t>
            </a:r>
            <a:r>
              <a:rPr lang="ko-KR" altLang="en-US" sz="1000" b="1" dirty="0" err="1">
                <a:latin typeface="+mn-ea"/>
                <a:ea typeface="+mn-ea"/>
              </a:rPr>
              <a:t>게시글에</a:t>
            </a:r>
            <a:r>
              <a:rPr lang="ko-KR" altLang="en-US" sz="1000" b="1" dirty="0">
                <a:latin typeface="+mn-ea"/>
                <a:ea typeface="+mn-ea"/>
              </a:rPr>
              <a:t> 대한 관심 등록 기능 제공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구입하고자 하는 상품에 대해 채팅 신청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자신의 </a:t>
            </a:r>
            <a:r>
              <a:rPr lang="ko-KR" altLang="en-US" sz="1000" b="1" dirty="0" err="1">
                <a:latin typeface="+mn-ea"/>
                <a:ea typeface="+mn-ea"/>
              </a:rPr>
              <a:t>게시글에</a:t>
            </a:r>
            <a:r>
              <a:rPr lang="ko-KR" altLang="en-US" sz="1000" b="1" dirty="0">
                <a:latin typeface="+mn-ea"/>
                <a:ea typeface="+mn-ea"/>
              </a:rPr>
              <a:t> 한해서 상태 변경 가능</a:t>
            </a:r>
            <a:r>
              <a:rPr lang="en-US" altLang="ko-KR" sz="1000" b="1" dirty="0">
                <a:latin typeface="+mn-ea"/>
                <a:ea typeface="+mn-ea"/>
              </a:rPr>
              <a:t>(</a:t>
            </a:r>
            <a:r>
              <a:rPr lang="ko-KR" altLang="en-US" sz="1000" b="1" dirty="0" err="1">
                <a:latin typeface="+mn-ea"/>
                <a:ea typeface="+mn-ea"/>
              </a:rPr>
              <a:t>판매중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판매완료</a:t>
            </a:r>
            <a:r>
              <a:rPr lang="en-US" altLang="ko-KR" sz="1000" b="1" dirty="0">
                <a:latin typeface="+mn-ea"/>
                <a:ea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190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4345B3-5CD7-CCFF-CD08-861E97FA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880" y="782271"/>
            <a:ext cx="1611106" cy="3608650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카테고리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각 카테고리 항목을 출력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클릭 시 카테고리로 검색된 게시글 목록 페이지로 이동</a:t>
            </a:r>
            <a:endParaRPr lang="en-US" altLang="ko-KR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34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EDE0F56-F37A-6556-B18B-C3E77F14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07" y="767424"/>
            <a:ext cx="1613873" cy="3638343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7F1BA1-0E68-6958-DE08-EE6F1219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80" y="767424"/>
            <a:ext cx="1630389" cy="3638343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채팅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실시간 채팅 시스템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중고거래는 사용자간 연락을 통해 자체적으로 거래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WebSocket</a:t>
            </a:r>
            <a:r>
              <a:rPr lang="ko-KR" altLang="en-US" sz="1000" b="1" dirty="0">
                <a:latin typeface="+mn-ea"/>
                <a:ea typeface="+mn-ea"/>
              </a:rPr>
              <a:t>을 이용한 채팅 구현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MongoDB</a:t>
            </a:r>
            <a:r>
              <a:rPr lang="ko-KR" altLang="en-US" sz="1000" b="1" dirty="0">
                <a:latin typeface="+mn-ea"/>
                <a:ea typeface="+mn-ea"/>
              </a:rPr>
              <a:t>를 이용한 채팅 내역 저장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조회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채팅 데이터 단순 전송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특별한 처리가 필요하지 않음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Document </a:t>
            </a:r>
            <a:r>
              <a:rPr lang="ko-KR" altLang="en-US" sz="1000" b="1" dirty="0">
                <a:latin typeface="+mn-ea"/>
                <a:ea typeface="+mn-ea"/>
              </a:rPr>
              <a:t>구조</a:t>
            </a:r>
            <a:r>
              <a:rPr lang="en-US" altLang="ko-KR" sz="1000" b="1" dirty="0">
                <a:latin typeface="+mn-ea"/>
                <a:ea typeface="+mn-ea"/>
              </a:rPr>
              <a:t>, JSON </a:t>
            </a:r>
            <a:r>
              <a:rPr lang="ko-KR" altLang="en-US" sz="1000" b="1" dirty="0">
                <a:latin typeface="+mn-ea"/>
                <a:ea typeface="+mn-ea"/>
              </a:rPr>
              <a:t>형식 데이터 전송 유리</a:t>
            </a:r>
            <a:endParaRPr lang="en-US" altLang="ko-KR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5078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en-US" altLang="ko-KR" b="1" dirty="0"/>
              <a:t>WebSocket</a:t>
            </a:r>
            <a:endParaRPr lang="ko-KR" altLang="en-US" b="1" dirty="0"/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TCP </a:t>
            </a:r>
            <a:r>
              <a:rPr lang="ko-KR" altLang="en-US" sz="1000" b="1" dirty="0">
                <a:latin typeface="+mn-ea"/>
                <a:ea typeface="+mn-ea"/>
              </a:rPr>
              <a:t>연결 기반 통신 프로토콜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양방향 통신</a:t>
            </a:r>
            <a:r>
              <a:rPr lang="en-US" altLang="ko-KR" sz="1000" b="1" dirty="0">
                <a:latin typeface="+mn-ea"/>
                <a:ea typeface="+mn-ea"/>
              </a:rPr>
              <a:t>(Full-Duplex)</a:t>
            </a:r>
            <a:r>
              <a:rPr lang="ko-KR" altLang="en-US" sz="1000" b="1" dirty="0">
                <a:latin typeface="+mn-ea"/>
                <a:ea typeface="+mn-ea"/>
              </a:rPr>
              <a:t>을 지원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최초 접속 시 </a:t>
            </a:r>
            <a:r>
              <a:rPr lang="en-US" altLang="ko-KR" sz="1000" b="1" dirty="0">
                <a:latin typeface="+mn-ea"/>
                <a:ea typeface="+mn-ea"/>
              </a:rPr>
              <a:t>HTTP</a:t>
            </a:r>
            <a:r>
              <a:rPr lang="ko-KR" altLang="en-US" sz="1000" b="1" dirty="0">
                <a:latin typeface="+mn-ea"/>
                <a:ea typeface="+mn-ea"/>
              </a:rPr>
              <a:t> 프로토콜을 통해 </a:t>
            </a:r>
            <a:r>
              <a:rPr lang="en-US" altLang="ko-KR" sz="1000" b="1" dirty="0">
                <a:latin typeface="+mn-ea"/>
                <a:ea typeface="+mn-ea"/>
              </a:rPr>
              <a:t>Handshaking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연결 후 </a:t>
            </a:r>
            <a:r>
              <a:rPr lang="en-US" altLang="ko-KR" sz="1000" b="1" dirty="0">
                <a:latin typeface="+mn-ea"/>
                <a:ea typeface="+mn-ea"/>
              </a:rPr>
              <a:t>WS </a:t>
            </a:r>
            <a:r>
              <a:rPr lang="ko-KR" altLang="en-US" sz="1000" b="1" dirty="0">
                <a:latin typeface="+mn-ea"/>
                <a:ea typeface="+mn-ea"/>
              </a:rPr>
              <a:t>프로토콜로 변경</a:t>
            </a:r>
            <a:r>
              <a:rPr lang="en-US" altLang="ko-KR" sz="1000" b="1" dirty="0">
                <a:latin typeface="+mn-ea"/>
                <a:ea typeface="+mn-ea"/>
              </a:rPr>
              <a:t>, Frame</a:t>
            </a:r>
            <a:r>
              <a:rPr lang="ko-KR" altLang="en-US" sz="1000" b="1" dirty="0">
                <a:latin typeface="+mn-ea"/>
                <a:ea typeface="+mn-ea"/>
              </a:rPr>
              <a:t> 송수신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BDA4863-8C93-E92B-3E26-D0A0BC35A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03" y="1230021"/>
            <a:ext cx="3913277" cy="287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B3A61-9D07-715E-5DF2-1554E0E4FF96}"/>
              </a:ext>
            </a:extLst>
          </p:cNvPr>
          <p:cNvSpPr txBox="1"/>
          <p:nvPr/>
        </p:nvSpPr>
        <p:spPr>
          <a:xfrm>
            <a:off x="4975412" y="4322945"/>
            <a:ext cx="345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WebSocket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동작 방식</a:t>
            </a:r>
          </a:p>
        </p:txBody>
      </p:sp>
    </p:spTree>
    <p:extLst>
      <p:ext uri="{BB962C8B-B14F-4D97-AF65-F5344CB8AC3E}">
        <p14:creationId xmlns:p14="http://schemas.microsoft.com/office/powerpoint/2010/main" val="195737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en-US" altLang="ko-KR" b="1" dirty="0"/>
              <a:t>STOMP</a:t>
            </a:r>
            <a:endParaRPr lang="ko-KR" altLang="en-US" b="1" dirty="0"/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WebSocket</a:t>
            </a:r>
            <a:r>
              <a:rPr lang="ko-KR" altLang="en-US" sz="1000" b="1" dirty="0">
                <a:latin typeface="+mn-ea"/>
                <a:ea typeface="+mn-ea"/>
              </a:rPr>
              <a:t>의 한계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</a:t>
            </a:r>
            <a:r>
              <a:rPr lang="ko-KR" altLang="en-US" sz="1000" b="1" dirty="0">
                <a:latin typeface="+mn-ea"/>
                <a:ea typeface="+mn-ea"/>
              </a:rPr>
              <a:t>형식이 정해져 있지 않음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해석의 어려움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 - Sub-protocol</a:t>
            </a:r>
            <a:r>
              <a:rPr lang="ko-KR" altLang="en-US" sz="1000" b="1" dirty="0">
                <a:latin typeface="+mn-ea"/>
                <a:ea typeface="+mn-ea"/>
              </a:rPr>
              <a:t>을 통해 메시지의 형태를 지정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STOMP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Simple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Text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Oriented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Message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Protocol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채팅 통신을 하기 위한 형식을 정의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WebSocket </a:t>
            </a:r>
            <a:r>
              <a:rPr lang="ko-KR" altLang="en-US" sz="1000" b="1" dirty="0">
                <a:latin typeface="+mn-ea"/>
                <a:ea typeface="+mn-ea"/>
              </a:rPr>
              <a:t>위에서 사용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발행</a:t>
            </a:r>
            <a:r>
              <a:rPr lang="en-US" altLang="ko-KR" sz="1000" b="1" dirty="0">
                <a:latin typeface="+mn-ea"/>
                <a:ea typeface="+mn-ea"/>
              </a:rPr>
              <a:t>(Pub)-</a:t>
            </a:r>
            <a:r>
              <a:rPr lang="ko-KR" altLang="en-US" sz="1000" b="1" dirty="0">
                <a:latin typeface="+mn-ea"/>
                <a:ea typeface="+mn-ea"/>
              </a:rPr>
              <a:t>구독</a:t>
            </a:r>
            <a:r>
              <a:rPr lang="en-US" altLang="ko-KR" sz="1000" b="1" dirty="0">
                <a:latin typeface="+mn-ea"/>
                <a:ea typeface="+mn-ea"/>
              </a:rPr>
              <a:t>(Sub) </a:t>
            </a:r>
            <a:r>
              <a:rPr lang="ko-KR" altLang="en-US" sz="1000" b="1" dirty="0">
                <a:latin typeface="+mn-ea"/>
                <a:ea typeface="+mn-ea"/>
              </a:rPr>
              <a:t>구조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Message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Broker</a:t>
            </a:r>
            <a:r>
              <a:rPr lang="ko-KR" altLang="en-US" sz="1000" b="1" dirty="0">
                <a:latin typeface="+mn-ea"/>
                <a:ea typeface="+mn-ea"/>
              </a:rPr>
              <a:t>가 메시지 전달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프로젝트에서</a:t>
            </a:r>
            <a:r>
              <a:rPr lang="en-US" altLang="ko-KR" sz="1000" b="1" dirty="0">
                <a:latin typeface="+mn-ea"/>
                <a:ea typeface="+mn-ea"/>
              </a:rPr>
              <a:t> Room ID</a:t>
            </a:r>
            <a:r>
              <a:rPr lang="ko-KR" altLang="en-US" sz="1000" b="1" dirty="0">
                <a:latin typeface="+mn-ea"/>
                <a:ea typeface="+mn-ea"/>
              </a:rPr>
              <a:t>로 </a:t>
            </a:r>
            <a:r>
              <a:rPr lang="en-US" altLang="ko-KR" sz="1000" b="1" dirty="0">
                <a:latin typeface="+mn-ea"/>
                <a:ea typeface="+mn-ea"/>
              </a:rPr>
              <a:t>Destination </a:t>
            </a:r>
            <a:r>
              <a:rPr lang="ko-KR" altLang="en-US" sz="1000" b="1" dirty="0">
                <a:latin typeface="+mn-ea"/>
                <a:ea typeface="+mn-ea"/>
              </a:rPr>
              <a:t>지정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4009B18-DBB8-AC9B-F843-703577698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75" y="2551295"/>
            <a:ext cx="42767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DF7CA-7B38-22E4-4DE7-35EA391C803B}"/>
              </a:ext>
            </a:extLst>
          </p:cNvPr>
          <p:cNvSpPr txBox="1"/>
          <p:nvPr/>
        </p:nvSpPr>
        <p:spPr>
          <a:xfrm>
            <a:off x="4975412" y="4322945"/>
            <a:ext cx="345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STOMP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동작 방식</a:t>
            </a:r>
          </a:p>
        </p:txBody>
      </p:sp>
    </p:spTree>
    <p:extLst>
      <p:ext uri="{BB962C8B-B14F-4D97-AF65-F5344CB8AC3E}">
        <p14:creationId xmlns:p14="http://schemas.microsoft.com/office/powerpoint/2010/main" val="2847005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970334-6B23-6515-4DFB-ADE7F687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37" y="782269"/>
            <a:ext cx="1611106" cy="3608651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125E75-9EF8-9875-4675-0D7C602D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39" y="782269"/>
            <a:ext cx="1597225" cy="3608651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DF7109-C8CC-058A-5DCC-E0BD4F76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16" y="782269"/>
            <a:ext cx="1614921" cy="3608651"/>
          </a:xfrm>
          <a:prstGeom prst="rect">
            <a:avLst/>
          </a:prstGeom>
          <a:ln w="12700">
            <a:solidFill>
              <a:srgbClr val="CCC1DA"/>
            </a:solidFill>
          </a:ln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마이페이지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관심목록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관심 등록한 물품의 리스트 출력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판매내역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구매내역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사용자 정보 변경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비밀번호 변경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위치정보 등록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변경</a:t>
            </a:r>
            <a:endParaRPr lang="en-US" altLang="ko-KR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140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테스트</a:t>
            </a:r>
            <a:endParaRPr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grpSp>
        <p:nvGrpSpPr>
          <p:cNvPr id="2" name="Google Shape;1504;p29">
            <a:extLst>
              <a:ext uri="{FF2B5EF4-FFF2-40B4-BE49-F238E27FC236}">
                <a16:creationId xmlns:a16="http://schemas.microsoft.com/office/drawing/2014/main" id="{4CADCE44-1A19-2166-D6C0-1B326BAEA4CA}"/>
              </a:ext>
            </a:extLst>
          </p:cNvPr>
          <p:cNvGrpSpPr/>
          <p:nvPr/>
        </p:nvGrpSpPr>
        <p:grpSpPr>
          <a:xfrm>
            <a:off x="2361715" y="3416365"/>
            <a:ext cx="1155488" cy="930983"/>
            <a:chOff x="7225068" y="3582212"/>
            <a:chExt cx="1155488" cy="930983"/>
          </a:xfrm>
        </p:grpSpPr>
        <p:grpSp>
          <p:nvGrpSpPr>
            <p:cNvPr id="3" name="Google Shape;1505;p29">
              <a:extLst>
                <a:ext uri="{FF2B5EF4-FFF2-40B4-BE49-F238E27FC236}">
                  <a16:creationId xmlns:a16="http://schemas.microsoft.com/office/drawing/2014/main" id="{D3548A10-B8B2-3AEF-71FF-D6D044BB2525}"/>
                </a:ext>
              </a:extLst>
            </p:cNvPr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5" name="Google Shape;1506;p29">
                <a:extLst>
                  <a:ext uri="{FF2B5EF4-FFF2-40B4-BE49-F238E27FC236}">
                    <a16:creationId xmlns:a16="http://schemas.microsoft.com/office/drawing/2014/main" id="{B8E8F94D-74BC-4E32-5495-944C23CCCE07}"/>
                  </a:ext>
                </a:extLst>
              </p:cNvPr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507;p29">
                <a:extLst>
                  <a:ext uri="{FF2B5EF4-FFF2-40B4-BE49-F238E27FC236}">
                    <a16:creationId xmlns:a16="http://schemas.microsoft.com/office/drawing/2014/main" id="{8372F29C-CBE4-38B8-F635-8C5CBF46CA3F}"/>
                  </a:ext>
                </a:extLst>
              </p:cNvPr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508;p29">
                <a:extLst>
                  <a:ext uri="{FF2B5EF4-FFF2-40B4-BE49-F238E27FC236}">
                    <a16:creationId xmlns:a16="http://schemas.microsoft.com/office/drawing/2014/main" id="{B44D3976-DA86-852A-6EA0-D7E3132DD6FA}"/>
                  </a:ext>
                </a:extLst>
              </p:cNvPr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09;p29">
                <a:extLst>
                  <a:ext uri="{FF2B5EF4-FFF2-40B4-BE49-F238E27FC236}">
                    <a16:creationId xmlns:a16="http://schemas.microsoft.com/office/drawing/2014/main" id="{5D44EEBF-06E2-57DD-0CE4-68E732DCA6ED}"/>
                  </a:ext>
                </a:extLst>
              </p:cNvPr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10;p29">
                <a:extLst>
                  <a:ext uri="{FF2B5EF4-FFF2-40B4-BE49-F238E27FC236}">
                    <a16:creationId xmlns:a16="http://schemas.microsoft.com/office/drawing/2014/main" id="{17B402C3-BB32-9494-7928-09D383C760F1}"/>
                  </a:ext>
                </a:extLst>
              </p:cNvPr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11;p29">
                <a:extLst>
                  <a:ext uri="{FF2B5EF4-FFF2-40B4-BE49-F238E27FC236}">
                    <a16:creationId xmlns:a16="http://schemas.microsoft.com/office/drawing/2014/main" id="{85094AD4-D8DE-A60D-D315-A9D5BDADBD27}"/>
                  </a:ext>
                </a:extLst>
              </p:cNvPr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12;p29">
                <a:extLst>
                  <a:ext uri="{FF2B5EF4-FFF2-40B4-BE49-F238E27FC236}">
                    <a16:creationId xmlns:a16="http://schemas.microsoft.com/office/drawing/2014/main" id="{3B307ECE-056E-1455-AB7B-412E36BFC7E9}"/>
                  </a:ext>
                </a:extLst>
              </p:cNvPr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13;p29">
                <a:extLst>
                  <a:ext uri="{FF2B5EF4-FFF2-40B4-BE49-F238E27FC236}">
                    <a16:creationId xmlns:a16="http://schemas.microsoft.com/office/drawing/2014/main" id="{40AD247C-08FD-569B-2051-301A79C0C124}"/>
                  </a:ext>
                </a:extLst>
              </p:cNvPr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1514;p29">
              <a:extLst>
                <a:ext uri="{FF2B5EF4-FFF2-40B4-BE49-F238E27FC236}">
                  <a16:creationId xmlns:a16="http://schemas.microsoft.com/office/drawing/2014/main" id="{C5E80AFF-0919-B0C3-CC5E-09CA49383BAC}"/>
                </a:ext>
              </a:extLst>
            </p:cNvPr>
            <p:cNvSpPr/>
            <p:nvPr/>
          </p:nvSpPr>
          <p:spPr>
            <a:xfrm>
              <a:off x="7225068" y="3624794"/>
              <a:ext cx="890332" cy="888400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515;p29">
            <a:extLst>
              <a:ext uri="{FF2B5EF4-FFF2-40B4-BE49-F238E27FC236}">
                <a16:creationId xmlns:a16="http://schemas.microsoft.com/office/drawing/2014/main" id="{87430AC3-3F2E-F8E6-7444-FC31ABA1529D}"/>
              </a:ext>
            </a:extLst>
          </p:cNvPr>
          <p:cNvGrpSpPr/>
          <p:nvPr/>
        </p:nvGrpSpPr>
        <p:grpSpPr>
          <a:xfrm>
            <a:off x="2096580" y="2191632"/>
            <a:ext cx="1298848" cy="1015848"/>
            <a:chOff x="781983" y="2939892"/>
            <a:chExt cx="1298848" cy="1015848"/>
          </a:xfrm>
        </p:grpSpPr>
        <p:sp>
          <p:nvSpPr>
            <p:cNvPr id="14" name="Google Shape;1516;p29">
              <a:extLst>
                <a:ext uri="{FF2B5EF4-FFF2-40B4-BE49-F238E27FC236}">
                  <a16:creationId xmlns:a16="http://schemas.microsoft.com/office/drawing/2014/main" id="{71B6332B-1621-9851-F0B6-1658E745A002}"/>
                </a:ext>
              </a:extLst>
            </p:cNvPr>
            <p:cNvSpPr/>
            <p:nvPr/>
          </p:nvSpPr>
          <p:spPr>
            <a:xfrm>
              <a:off x="786411" y="3238660"/>
              <a:ext cx="998615" cy="71184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7;p29">
              <a:extLst>
                <a:ext uri="{FF2B5EF4-FFF2-40B4-BE49-F238E27FC236}">
                  <a16:creationId xmlns:a16="http://schemas.microsoft.com/office/drawing/2014/main" id="{27E59301-7144-703F-7C21-AB58C5DD512C}"/>
                </a:ext>
              </a:extLst>
            </p:cNvPr>
            <p:cNvSpPr/>
            <p:nvPr/>
          </p:nvSpPr>
          <p:spPr>
            <a:xfrm>
              <a:off x="781983" y="3234151"/>
              <a:ext cx="1008276" cy="72158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8;p29">
              <a:extLst>
                <a:ext uri="{FF2B5EF4-FFF2-40B4-BE49-F238E27FC236}">
                  <a16:creationId xmlns:a16="http://schemas.microsoft.com/office/drawing/2014/main" id="{1BE77BC2-A8AB-70FA-E18B-1AFCFC31AD2E}"/>
                </a:ext>
              </a:extLst>
            </p:cNvPr>
            <p:cNvSpPr/>
            <p:nvPr/>
          </p:nvSpPr>
          <p:spPr>
            <a:xfrm>
              <a:off x="842445" y="3184880"/>
              <a:ext cx="998615" cy="12035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9;p29">
              <a:extLst>
                <a:ext uri="{FF2B5EF4-FFF2-40B4-BE49-F238E27FC236}">
                  <a16:creationId xmlns:a16="http://schemas.microsoft.com/office/drawing/2014/main" id="{DB5A7AC3-C611-A257-D92B-265D6D91DD39}"/>
                </a:ext>
              </a:extLst>
            </p:cNvPr>
            <p:cNvSpPr/>
            <p:nvPr/>
          </p:nvSpPr>
          <p:spPr>
            <a:xfrm>
              <a:off x="837937" y="3180371"/>
              <a:ext cx="1007632" cy="129295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20;p29">
              <a:extLst>
                <a:ext uri="{FF2B5EF4-FFF2-40B4-BE49-F238E27FC236}">
                  <a16:creationId xmlns:a16="http://schemas.microsoft.com/office/drawing/2014/main" id="{28DC1970-BE4E-B145-16F0-B62B461DBDE4}"/>
                </a:ext>
              </a:extLst>
            </p:cNvPr>
            <p:cNvSpPr/>
            <p:nvPr/>
          </p:nvSpPr>
          <p:spPr>
            <a:xfrm>
              <a:off x="950731" y="3219982"/>
              <a:ext cx="45648" cy="46372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21;p29">
              <a:extLst>
                <a:ext uri="{FF2B5EF4-FFF2-40B4-BE49-F238E27FC236}">
                  <a16:creationId xmlns:a16="http://schemas.microsoft.com/office/drawing/2014/main" id="{A7DC79FE-0E98-ADCB-E4FF-CC237CAF3D39}"/>
                </a:ext>
              </a:extLst>
            </p:cNvPr>
            <p:cNvSpPr/>
            <p:nvPr/>
          </p:nvSpPr>
          <p:spPr>
            <a:xfrm>
              <a:off x="1022465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22;p29">
              <a:extLst>
                <a:ext uri="{FF2B5EF4-FFF2-40B4-BE49-F238E27FC236}">
                  <a16:creationId xmlns:a16="http://schemas.microsoft.com/office/drawing/2014/main" id="{BFBA5419-0B27-D882-CC78-503D9A4397D2}"/>
                </a:ext>
              </a:extLst>
            </p:cNvPr>
            <p:cNvSpPr/>
            <p:nvPr/>
          </p:nvSpPr>
          <p:spPr>
            <a:xfrm>
              <a:off x="879077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23;p29">
              <a:extLst>
                <a:ext uri="{FF2B5EF4-FFF2-40B4-BE49-F238E27FC236}">
                  <a16:creationId xmlns:a16="http://schemas.microsoft.com/office/drawing/2014/main" id="{CCC88C37-475F-E68F-4DE2-23F478F41012}"/>
                </a:ext>
              </a:extLst>
            </p:cNvPr>
            <p:cNvSpPr/>
            <p:nvPr/>
          </p:nvSpPr>
          <p:spPr>
            <a:xfrm>
              <a:off x="841721" y="3305160"/>
              <a:ext cx="999340" cy="587061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4;p29">
              <a:extLst>
                <a:ext uri="{FF2B5EF4-FFF2-40B4-BE49-F238E27FC236}">
                  <a16:creationId xmlns:a16="http://schemas.microsoft.com/office/drawing/2014/main" id="{AB171DF4-9EAA-E11E-A02D-3A9C035914C1}"/>
                </a:ext>
              </a:extLst>
            </p:cNvPr>
            <p:cNvSpPr/>
            <p:nvPr/>
          </p:nvSpPr>
          <p:spPr>
            <a:xfrm>
              <a:off x="837212" y="3299927"/>
              <a:ext cx="1008356" cy="596802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25;p29">
              <a:extLst>
                <a:ext uri="{FF2B5EF4-FFF2-40B4-BE49-F238E27FC236}">
                  <a16:creationId xmlns:a16="http://schemas.microsoft.com/office/drawing/2014/main" id="{08224F08-FFEA-7CCD-2094-5D7F381FFCB6}"/>
                </a:ext>
              </a:extLst>
            </p:cNvPr>
            <p:cNvSpPr/>
            <p:nvPr/>
          </p:nvSpPr>
          <p:spPr>
            <a:xfrm>
              <a:off x="1256989" y="3442589"/>
              <a:ext cx="458571" cy="9017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6;p29">
              <a:extLst>
                <a:ext uri="{FF2B5EF4-FFF2-40B4-BE49-F238E27FC236}">
                  <a16:creationId xmlns:a16="http://schemas.microsoft.com/office/drawing/2014/main" id="{16FBB48C-EF21-ADCA-C0F4-35555CDCE609}"/>
                </a:ext>
              </a:extLst>
            </p:cNvPr>
            <p:cNvSpPr/>
            <p:nvPr/>
          </p:nvSpPr>
          <p:spPr>
            <a:xfrm>
              <a:off x="1256989" y="3510538"/>
              <a:ext cx="167375" cy="9741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27;p29">
              <a:extLst>
                <a:ext uri="{FF2B5EF4-FFF2-40B4-BE49-F238E27FC236}">
                  <a16:creationId xmlns:a16="http://schemas.microsoft.com/office/drawing/2014/main" id="{511C348A-42B8-F42E-3F08-274F2254B341}"/>
                </a:ext>
              </a:extLst>
            </p:cNvPr>
            <p:cNvSpPr/>
            <p:nvPr/>
          </p:nvSpPr>
          <p:spPr>
            <a:xfrm>
              <a:off x="1479518" y="3510538"/>
              <a:ext cx="200947" cy="9741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28;p29">
              <a:extLst>
                <a:ext uri="{FF2B5EF4-FFF2-40B4-BE49-F238E27FC236}">
                  <a16:creationId xmlns:a16="http://schemas.microsoft.com/office/drawing/2014/main" id="{81893C31-8276-E255-9B4B-638CB2605E4B}"/>
                </a:ext>
              </a:extLst>
            </p:cNvPr>
            <p:cNvSpPr/>
            <p:nvPr/>
          </p:nvSpPr>
          <p:spPr>
            <a:xfrm>
              <a:off x="1256989" y="3717365"/>
              <a:ext cx="297314" cy="909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29;p29">
              <a:extLst>
                <a:ext uri="{FF2B5EF4-FFF2-40B4-BE49-F238E27FC236}">
                  <a16:creationId xmlns:a16="http://schemas.microsoft.com/office/drawing/2014/main" id="{B83C16E8-8FBC-D5EB-460B-6C62EBEBEE11}"/>
                </a:ext>
              </a:extLst>
            </p:cNvPr>
            <p:cNvSpPr/>
            <p:nvPr/>
          </p:nvSpPr>
          <p:spPr>
            <a:xfrm>
              <a:off x="1256989" y="3582191"/>
              <a:ext cx="462355" cy="9822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30;p29">
              <a:extLst>
                <a:ext uri="{FF2B5EF4-FFF2-40B4-BE49-F238E27FC236}">
                  <a16:creationId xmlns:a16="http://schemas.microsoft.com/office/drawing/2014/main" id="{7D96D518-2B07-BD12-43A0-6F58F94ECFB4}"/>
                </a:ext>
              </a:extLst>
            </p:cNvPr>
            <p:cNvSpPr/>
            <p:nvPr/>
          </p:nvSpPr>
          <p:spPr>
            <a:xfrm>
              <a:off x="1256989" y="3650140"/>
              <a:ext cx="153125" cy="9822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31;p29">
              <a:extLst>
                <a:ext uri="{FF2B5EF4-FFF2-40B4-BE49-F238E27FC236}">
                  <a16:creationId xmlns:a16="http://schemas.microsoft.com/office/drawing/2014/main" id="{9B2F168B-0813-C05F-7C4C-9E81DF99074F}"/>
                </a:ext>
              </a:extLst>
            </p:cNvPr>
            <p:cNvSpPr/>
            <p:nvPr/>
          </p:nvSpPr>
          <p:spPr>
            <a:xfrm>
              <a:off x="1444416" y="3650140"/>
              <a:ext cx="271149" cy="9822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32;p29">
              <a:extLst>
                <a:ext uri="{FF2B5EF4-FFF2-40B4-BE49-F238E27FC236}">
                  <a16:creationId xmlns:a16="http://schemas.microsoft.com/office/drawing/2014/main" id="{813C34B2-D674-E83E-2A49-079341E5B350}"/>
                </a:ext>
              </a:extLst>
            </p:cNvPr>
            <p:cNvSpPr/>
            <p:nvPr/>
          </p:nvSpPr>
          <p:spPr>
            <a:xfrm>
              <a:off x="912650" y="3420127"/>
              <a:ext cx="298844" cy="298844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3;p29">
              <a:extLst>
                <a:ext uri="{FF2B5EF4-FFF2-40B4-BE49-F238E27FC236}">
                  <a16:creationId xmlns:a16="http://schemas.microsoft.com/office/drawing/2014/main" id="{3BA18AA5-5C7D-928A-CAE2-8121707D4DEC}"/>
                </a:ext>
              </a:extLst>
            </p:cNvPr>
            <p:cNvSpPr/>
            <p:nvPr/>
          </p:nvSpPr>
          <p:spPr>
            <a:xfrm>
              <a:off x="908141" y="3415699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534;p29">
              <a:extLst>
                <a:ext uri="{FF2B5EF4-FFF2-40B4-BE49-F238E27FC236}">
                  <a16:creationId xmlns:a16="http://schemas.microsoft.com/office/drawing/2014/main" id="{8DD5398E-4493-3C06-2DE3-902ACE963A43}"/>
                </a:ext>
              </a:extLst>
            </p:cNvPr>
            <p:cNvSpPr/>
            <p:nvPr/>
          </p:nvSpPr>
          <p:spPr>
            <a:xfrm>
              <a:off x="899929" y="3422381"/>
              <a:ext cx="298119" cy="298039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535;p29">
              <a:extLst>
                <a:ext uri="{FF2B5EF4-FFF2-40B4-BE49-F238E27FC236}">
                  <a16:creationId xmlns:a16="http://schemas.microsoft.com/office/drawing/2014/main" id="{8A3AA5F9-CB39-4A76-EE8E-AFA5867498B0}"/>
                </a:ext>
              </a:extLst>
            </p:cNvPr>
            <p:cNvSpPr/>
            <p:nvPr/>
          </p:nvSpPr>
          <p:spPr>
            <a:xfrm>
              <a:off x="895501" y="3417148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536;p29">
              <a:extLst>
                <a:ext uri="{FF2B5EF4-FFF2-40B4-BE49-F238E27FC236}">
                  <a16:creationId xmlns:a16="http://schemas.microsoft.com/office/drawing/2014/main" id="{692CAAEB-789C-2F5C-5018-A1AD04EB0038}"/>
                </a:ext>
              </a:extLst>
            </p:cNvPr>
            <p:cNvSpPr/>
            <p:nvPr/>
          </p:nvSpPr>
          <p:spPr>
            <a:xfrm>
              <a:off x="1098627" y="3444038"/>
              <a:ext cx="74791" cy="74791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537;p29">
              <a:extLst>
                <a:ext uri="{FF2B5EF4-FFF2-40B4-BE49-F238E27FC236}">
                  <a16:creationId xmlns:a16="http://schemas.microsoft.com/office/drawing/2014/main" id="{857748F2-F3C9-AD09-0321-381B94DA9CA6}"/>
                </a:ext>
              </a:extLst>
            </p:cNvPr>
            <p:cNvSpPr/>
            <p:nvPr/>
          </p:nvSpPr>
          <p:spPr>
            <a:xfrm>
              <a:off x="1094118" y="3438805"/>
              <a:ext cx="83728" cy="84452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538;p29">
              <a:extLst>
                <a:ext uri="{FF2B5EF4-FFF2-40B4-BE49-F238E27FC236}">
                  <a16:creationId xmlns:a16="http://schemas.microsoft.com/office/drawing/2014/main" id="{EA17D4AC-E0A6-2684-B467-7F0A84B16B33}"/>
                </a:ext>
              </a:extLst>
            </p:cNvPr>
            <p:cNvSpPr/>
            <p:nvPr/>
          </p:nvSpPr>
          <p:spPr>
            <a:xfrm>
              <a:off x="1539981" y="2967184"/>
              <a:ext cx="514684" cy="46267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39;p29">
              <a:extLst>
                <a:ext uri="{FF2B5EF4-FFF2-40B4-BE49-F238E27FC236}">
                  <a16:creationId xmlns:a16="http://schemas.microsoft.com/office/drawing/2014/main" id="{41F562A4-1876-32B5-AEB3-1BC7AAFA218E}"/>
                </a:ext>
              </a:extLst>
            </p:cNvPr>
            <p:cNvSpPr/>
            <p:nvPr/>
          </p:nvSpPr>
          <p:spPr>
            <a:xfrm>
              <a:off x="1560913" y="2962354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40;p29">
              <a:extLst>
                <a:ext uri="{FF2B5EF4-FFF2-40B4-BE49-F238E27FC236}">
                  <a16:creationId xmlns:a16="http://schemas.microsoft.com/office/drawing/2014/main" id="{1AC37D91-3BE0-6B1F-EF35-CF1673AF34EC}"/>
                </a:ext>
              </a:extLst>
            </p:cNvPr>
            <p:cNvSpPr/>
            <p:nvPr/>
          </p:nvSpPr>
          <p:spPr>
            <a:xfrm>
              <a:off x="1555680" y="2944642"/>
              <a:ext cx="525150" cy="463079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41;p29">
              <a:extLst>
                <a:ext uri="{FF2B5EF4-FFF2-40B4-BE49-F238E27FC236}">
                  <a16:creationId xmlns:a16="http://schemas.microsoft.com/office/drawing/2014/main" id="{D88DFE49-8092-D312-24A5-D0058047F4F5}"/>
                </a:ext>
              </a:extLst>
            </p:cNvPr>
            <p:cNvSpPr/>
            <p:nvPr/>
          </p:nvSpPr>
          <p:spPr>
            <a:xfrm>
              <a:off x="1581846" y="2939892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42;p29">
              <a:extLst>
                <a:ext uri="{FF2B5EF4-FFF2-40B4-BE49-F238E27FC236}">
                  <a16:creationId xmlns:a16="http://schemas.microsoft.com/office/drawing/2014/main" id="{732C4E3E-3AC3-9617-BEE2-9F9BF264B18B}"/>
                </a:ext>
              </a:extLst>
            </p:cNvPr>
            <p:cNvSpPr/>
            <p:nvPr/>
          </p:nvSpPr>
          <p:spPr>
            <a:xfrm>
              <a:off x="1655753" y="3061621"/>
              <a:ext cx="306331" cy="193540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543;p29">
              <a:extLst>
                <a:ext uri="{FF2B5EF4-FFF2-40B4-BE49-F238E27FC236}">
                  <a16:creationId xmlns:a16="http://schemas.microsoft.com/office/drawing/2014/main" id="{38C77E49-ED19-39AA-9AD3-7660A53ECDD1}"/>
                </a:ext>
              </a:extLst>
            </p:cNvPr>
            <p:cNvSpPr/>
            <p:nvPr/>
          </p:nvSpPr>
          <p:spPr>
            <a:xfrm>
              <a:off x="1650520" y="3057193"/>
              <a:ext cx="315992" cy="202476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544;p29">
            <a:extLst>
              <a:ext uri="{FF2B5EF4-FFF2-40B4-BE49-F238E27FC236}">
                <a16:creationId xmlns:a16="http://schemas.microsoft.com/office/drawing/2014/main" id="{813736D1-EDFF-1267-6A46-2979694486F3}"/>
              </a:ext>
            </a:extLst>
          </p:cNvPr>
          <p:cNvGrpSpPr/>
          <p:nvPr/>
        </p:nvGrpSpPr>
        <p:grpSpPr>
          <a:xfrm>
            <a:off x="1550944" y="1038679"/>
            <a:ext cx="1469314" cy="944106"/>
            <a:chOff x="5423018" y="1213448"/>
            <a:chExt cx="1203665" cy="773414"/>
          </a:xfrm>
        </p:grpSpPr>
        <p:sp>
          <p:nvSpPr>
            <p:cNvPr id="1282" name="Google Shape;1545;p29">
              <a:extLst>
                <a:ext uri="{FF2B5EF4-FFF2-40B4-BE49-F238E27FC236}">
                  <a16:creationId xmlns:a16="http://schemas.microsoft.com/office/drawing/2014/main" id="{7402320C-82A8-893D-6A33-DBB142DB8339}"/>
                </a:ext>
              </a:extLst>
            </p:cNvPr>
            <p:cNvSpPr/>
            <p:nvPr/>
          </p:nvSpPr>
          <p:spPr>
            <a:xfrm>
              <a:off x="6505138" y="1371577"/>
              <a:ext cx="121545" cy="121073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546;p29">
              <a:extLst>
                <a:ext uri="{FF2B5EF4-FFF2-40B4-BE49-F238E27FC236}">
                  <a16:creationId xmlns:a16="http://schemas.microsoft.com/office/drawing/2014/main" id="{8FC49F1A-28B7-D4BF-E993-9D657A3CE511}"/>
                </a:ext>
              </a:extLst>
            </p:cNvPr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547;p29">
              <a:extLst>
                <a:ext uri="{FF2B5EF4-FFF2-40B4-BE49-F238E27FC236}">
                  <a16:creationId xmlns:a16="http://schemas.microsoft.com/office/drawing/2014/main" id="{1E430446-8964-275C-33DD-5F32BBF3F942}"/>
                </a:ext>
              </a:extLst>
            </p:cNvPr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548;p29">
              <a:extLst>
                <a:ext uri="{FF2B5EF4-FFF2-40B4-BE49-F238E27FC236}">
                  <a16:creationId xmlns:a16="http://schemas.microsoft.com/office/drawing/2014/main" id="{0C3F8A63-B9A8-914A-935B-8A42992D9894}"/>
                </a:ext>
              </a:extLst>
            </p:cNvPr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549;p29">
              <a:extLst>
                <a:ext uri="{FF2B5EF4-FFF2-40B4-BE49-F238E27FC236}">
                  <a16:creationId xmlns:a16="http://schemas.microsoft.com/office/drawing/2014/main" id="{570D52A8-1926-AE71-25A9-CE928784CDAA}"/>
                </a:ext>
              </a:extLst>
            </p:cNvPr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550;p29">
              <a:extLst>
                <a:ext uri="{FF2B5EF4-FFF2-40B4-BE49-F238E27FC236}">
                  <a16:creationId xmlns:a16="http://schemas.microsoft.com/office/drawing/2014/main" id="{53D4FB42-6072-408E-176B-E8916879D3EF}"/>
                </a:ext>
              </a:extLst>
            </p:cNvPr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551;p29">
              <a:extLst>
                <a:ext uri="{FF2B5EF4-FFF2-40B4-BE49-F238E27FC236}">
                  <a16:creationId xmlns:a16="http://schemas.microsoft.com/office/drawing/2014/main" id="{8FE8E0ED-AAEA-C7E3-8799-700441A9475D}"/>
                </a:ext>
              </a:extLst>
            </p:cNvPr>
            <p:cNvSpPr/>
            <p:nvPr/>
          </p:nvSpPr>
          <p:spPr>
            <a:xfrm>
              <a:off x="5442194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52;p29">
              <a:extLst>
                <a:ext uri="{FF2B5EF4-FFF2-40B4-BE49-F238E27FC236}">
                  <a16:creationId xmlns:a16="http://schemas.microsoft.com/office/drawing/2014/main" id="{0EBB3E93-2549-1AA9-0114-576FC445A821}"/>
                </a:ext>
              </a:extLst>
            </p:cNvPr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53;p29">
              <a:extLst>
                <a:ext uri="{FF2B5EF4-FFF2-40B4-BE49-F238E27FC236}">
                  <a16:creationId xmlns:a16="http://schemas.microsoft.com/office/drawing/2014/main" id="{4F9DF50D-5FE3-7A9A-9349-B1C984A5A00C}"/>
                </a:ext>
              </a:extLst>
            </p:cNvPr>
            <p:cNvSpPr/>
            <p:nvPr/>
          </p:nvSpPr>
          <p:spPr>
            <a:xfrm>
              <a:off x="5509517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54;p29">
              <a:extLst>
                <a:ext uri="{FF2B5EF4-FFF2-40B4-BE49-F238E27FC236}">
                  <a16:creationId xmlns:a16="http://schemas.microsoft.com/office/drawing/2014/main" id="{803EF3C3-37F1-B25C-ACAF-45BB266D7FEB}"/>
                </a:ext>
              </a:extLst>
            </p:cNvPr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55;p29">
              <a:extLst>
                <a:ext uri="{FF2B5EF4-FFF2-40B4-BE49-F238E27FC236}">
                  <a16:creationId xmlns:a16="http://schemas.microsoft.com/office/drawing/2014/main" id="{51EAA18B-D3B2-7023-7DE4-EEBA47F9E80B}"/>
                </a:ext>
              </a:extLst>
            </p:cNvPr>
            <p:cNvSpPr/>
            <p:nvPr/>
          </p:nvSpPr>
          <p:spPr>
            <a:xfrm>
              <a:off x="5442194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56;p29">
              <a:extLst>
                <a:ext uri="{FF2B5EF4-FFF2-40B4-BE49-F238E27FC236}">
                  <a16:creationId xmlns:a16="http://schemas.microsoft.com/office/drawing/2014/main" id="{18707F27-45C7-209A-AAA2-AF026F97DD0F}"/>
                </a:ext>
              </a:extLst>
            </p:cNvPr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57;p29">
              <a:extLst>
                <a:ext uri="{FF2B5EF4-FFF2-40B4-BE49-F238E27FC236}">
                  <a16:creationId xmlns:a16="http://schemas.microsoft.com/office/drawing/2014/main" id="{85E813A7-0EB3-4781-E2E3-5539C04C76FD}"/>
                </a:ext>
              </a:extLst>
            </p:cNvPr>
            <p:cNvSpPr/>
            <p:nvPr/>
          </p:nvSpPr>
          <p:spPr>
            <a:xfrm>
              <a:off x="5509517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58;p29">
              <a:extLst>
                <a:ext uri="{FF2B5EF4-FFF2-40B4-BE49-F238E27FC236}">
                  <a16:creationId xmlns:a16="http://schemas.microsoft.com/office/drawing/2014/main" id="{53151084-9FB9-E846-0BCF-26BEFCF4CD58}"/>
                </a:ext>
              </a:extLst>
            </p:cNvPr>
            <p:cNvSpPr/>
            <p:nvPr/>
          </p:nvSpPr>
          <p:spPr>
            <a:xfrm>
              <a:off x="6401705" y="1879536"/>
              <a:ext cx="52571" cy="52040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59;p29">
              <a:extLst>
                <a:ext uri="{FF2B5EF4-FFF2-40B4-BE49-F238E27FC236}">
                  <a16:creationId xmlns:a16="http://schemas.microsoft.com/office/drawing/2014/main" id="{5774806C-7594-AAD3-0C1A-B464FD8A9590}"/>
                </a:ext>
              </a:extLst>
            </p:cNvPr>
            <p:cNvSpPr/>
            <p:nvPr/>
          </p:nvSpPr>
          <p:spPr>
            <a:xfrm>
              <a:off x="5649591" y="1243540"/>
              <a:ext cx="33454" cy="32864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60;p29">
              <a:extLst>
                <a:ext uri="{FF2B5EF4-FFF2-40B4-BE49-F238E27FC236}">
                  <a16:creationId xmlns:a16="http://schemas.microsoft.com/office/drawing/2014/main" id="{EC346CB0-A3D1-6A0E-BBF1-F3E2AEA5E633}"/>
                </a:ext>
              </a:extLst>
            </p:cNvPr>
            <p:cNvSpPr/>
            <p:nvPr/>
          </p:nvSpPr>
          <p:spPr>
            <a:xfrm>
              <a:off x="5647408" y="1634318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61;p29">
              <a:extLst>
                <a:ext uri="{FF2B5EF4-FFF2-40B4-BE49-F238E27FC236}">
                  <a16:creationId xmlns:a16="http://schemas.microsoft.com/office/drawing/2014/main" id="{813CF573-C756-62C3-4489-F716177C876D}"/>
                </a:ext>
              </a:extLst>
            </p:cNvPr>
            <p:cNvSpPr/>
            <p:nvPr/>
          </p:nvSpPr>
          <p:spPr>
            <a:xfrm>
              <a:off x="5644163" y="1630483"/>
              <a:ext cx="791519" cy="112282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62;p29">
              <a:extLst>
                <a:ext uri="{FF2B5EF4-FFF2-40B4-BE49-F238E27FC236}">
                  <a16:creationId xmlns:a16="http://schemas.microsoft.com/office/drawing/2014/main" id="{028AFABD-1C48-82CF-29FF-C17A0B61B95F}"/>
                </a:ext>
              </a:extLst>
            </p:cNvPr>
            <p:cNvSpPr/>
            <p:nvPr/>
          </p:nvSpPr>
          <p:spPr>
            <a:xfrm>
              <a:off x="5783174" y="1797993"/>
              <a:ext cx="513499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63;p29">
              <a:extLst>
                <a:ext uri="{FF2B5EF4-FFF2-40B4-BE49-F238E27FC236}">
                  <a16:creationId xmlns:a16="http://schemas.microsoft.com/office/drawing/2014/main" id="{160F0644-68DD-9D4A-A493-D83648009A5E}"/>
                </a:ext>
              </a:extLst>
            </p:cNvPr>
            <p:cNvSpPr/>
            <p:nvPr/>
          </p:nvSpPr>
          <p:spPr>
            <a:xfrm>
              <a:off x="5779870" y="1794689"/>
              <a:ext cx="520048" cy="67971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64;p29">
              <a:extLst>
                <a:ext uri="{FF2B5EF4-FFF2-40B4-BE49-F238E27FC236}">
                  <a16:creationId xmlns:a16="http://schemas.microsoft.com/office/drawing/2014/main" id="{26CE1A12-8F5C-DA3E-F5C4-E683A8D7B5A5}"/>
                </a:ext>
              </a:extLst>
            </p:cNvPr>
            <p:cNvSpPr/>
            <p:nvPr/>
          </p:nvSpPr>
          <p:spPr>
            <a:xfrm>
              <a:off x="5918351" y="1908565"/>
              <a:ext cx="243090" cy="75051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65;p29">
              <a:extLst>
                <a:ext uri="{FF2B5EF4-FFF2-40B4-BE49-F238E27FC236}">
                  <a16:creationId xmlns:a16="http://schemas.microsoft.com/office/drawing/2014/main" id="{3AB46032-CEF7-4A3C-EDC6-90E3F4980A65}"/>
                </a:ext>
              </a:extLst>
            </p:cNvPr>
            <p:cNvSpPr/>
            <p:nvPr/>
          </p:nvSpPr>
          <p:spPr>
            <a:xfrm>
              <a:off x="5915106" y="1904730"/>
              <a:ext cx="249640" cy="82131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66;p29">
              <a:extLst>
                <a:ext uri="{FF2B5EF4-FFF2-40B4-BE49-F238E27FC236}">
                  <a16:creationId xmlns:a16="http://schemas.microsoft.com/office/drawing/2014/main" id="{F5812DB1-5078-68E6-BDF3-5567CFDC8159}"/>
                </a:ext>
              </a:extLst>
            </p:cNvPr>
            <p:cNvSpPr/>
            <p:nvPr/>
          </p:nvSpPr>
          <p:spPr>
            <a:xfrm>
              <a:off x="5656199" y="1614611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67;p29">
              <a:extLst>
                <a:ext uri="{FF2B5EF4-FFF2-40B4-BE49-F238E27FC236}">
                  <a16:creationId xmlns:a16="http://schemas.microsoft.com/office/drawing/2014/main" id="{AC671F0D-69BA-053D-7E64-2C7424FAE8B0}"/>
                </a:ext>
              </a:extLst>
            </p:cNvPr>
            <p:cNvSpPr/>
            <p:nvPr/>
          </p:nvSpPr>
          <p:spPr>
            <a:xfrm>
              <a:off x="5652895" y="1611366"/>
              <a:ext cx="792109" cy="112223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68;p29">
              <a:extLst>
                <a:ext uri="{FF2B5EF4-FFF2-40B4-BE49-F238E27FC236}">
                  <a16:creationId xmlns:a16="http://schemas.microsoft.com/office/drawing/2014/main" id="{84810FD9-FF66-63A5-F7F6-0EC7629BEB54}"/>
                </a:ext>
              </a:extLst>
            </p:cNvPr>
            <p:cNvSpPr/>
            <p:nvPr/>
          </p:nvSpPr>
          <p:spPr>
            <a:xfrm>
              <a:off x="5742698" y="1644172"/>
              <a:ext cx="607608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69;p29">
              <a:extLst>
                <a:ext uri="{FF2B5EF4-FFF2-40B4-BE49-F238E27FC236}">
                  <a16:creationId xmlns:a16="http://schemas.microsoft.com/office/drawing/2014/main" id="{1789A9E9-E40D-9968-2DE8-E43EC1E35C15}"/>
                </a:ext>
              </a:extLst>
            </p:cNvPr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70;p29">
              <a:extLst>
                <a:ext uri="{FF2B5EF4-FFF2-40B4-BE49-F238E27FC236}">
                  <a16:creationId xmlns:a16="http://schemas.microsoft.com/office/drawing/2014/main" id="{0AF790D5-C30A-D4EA-1018-E49E2D1988CE}"/>
                </a:ext>
              </a:extLst>
            </p:cNvPr>
            <p:cNvSpPr/>
            <p:nvPr/>
          </p:nvSpPr>
          <p:spPr>
            <a:xfrm>
              <a:off x="5788662" y="1775572"/>
              <a:ext cx="520048" cy="67912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71;p29">
              <a:extLst>
                <a:ext uri="{FF2B5EF4-FFF2-40B4-BE49-F238E27FC236}">
                  <a16:creationId xmlns:a16="http://schemas.microsoft.com/office/drawing/2014/main" id="{67824820-53AC-1C37-2B19-FFA829B551AE}"/>
                </a:ext>
              </a:extLst>
            </p:cNvPr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72;p29">
              <a:extLst>
                <a:ext uri="{FF2B5EF4-FFF2-40B4-BE49-F238E27FC236}">
                  <a16:creationId xmlns:a16="http://schemas.microsoft.com/office/drawing/2014/main" id="{9DBD9D20-B3BC-E797-4B8B-DACD0B40E8DA}"/>
                </a:ext>
              </a:extLst>
            </p:cNvPr>
            <p:cNvSpPr/>
            <p:nvPr/>
          </p:nvSpPr>
          <p:spPr>
            <a:xfrm>
              <a:off x="5953399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73;p29">
              <a:extLst>
                <a:ext uri="{FF2B5EF4-FFF2-40B4-BE49-F238E27FC236}">
                  <a16:creationId xmlns:a16="http://schemas.microsoft.com/office/drawing/2014/main" id="{F4E9AAFF-3200-5215-3B69-AE3C5D55028B}"/>
                </a:ext>
              </a:extLst>
            </p:cNvPr>
            <p:cNvSpPr/>
            <p:nvPr/>
          </p:nvSpPr>
          <p:spPr>
            <a:xfrm>
              <a:off x="6006502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74;p29">
              <a:extLst>
                <a:ext uri="{FF2B5EF4-FFF2-40B4-BE49-F238E27FC236}">
                  <a16:creationId xmlns:a16="http://schemas.microsoft.com/office/drawing/2014/main" id="{1E88CA17-F3A9-3437-094F-CB4906E7C9D3}"/>
                </a:ext>
              </a:extLst>
            </p:cNvPr>
            <p:cNvSpPr/>
            <p:nvPr/>
          </p:nvSpPr>
          <p:spPr>
            <a:xfrm>
              <a:off x="6063440" y="1795810"/>
              <a:ext cx="27377" cy="27436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75;p29">
              <a:extLst>
                <a:ext uri="{FF2B5EF4-FFF2-40B4-BE49-F238E27FC236}">
                  <a16:creationId xmlns:a16="http://schemas.microsoft.com/office/drawing/2014/main" id="{2AE04C52-76C0-03D3-98E5-F1D319D4F646}"/>
                </a:ext>
              </a:extLst>
            </p:cNvPr>
            <p:cNvSpPr/>
            <p:nvPr/>
          </p:nvSpPr>
          <p:spPr>
            <a:xfrm>
              <a:off x="6118136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76;p29">
              <a:extLst>
                <a:ext uri="{FF2B5EF4-FFF2-40B4-BE49-F238E27FC236}">
                  <a16:creationId xmlns:a16="http://schemas.microsoft.com/office/drawing/2014/main" id="{D9FEA7EE-49A3-4A8B-3400-7AF2F68C19E9}"/>
                </a:ext>
              </a:extLst>
            </p:cNvPr>
            <p:cNvSpPr/>
            <p:nvPr/>
          </p:nvSpPr>
          <p:spPr>
            <a:xfrm>
              <a:off x="6175074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77;p29">
              <a:extLst>
                <a:ext uri="{FF2B5EF4-FFF2-40B4-BE49-F238E27FC236}">
                  <a16:creationId xmlns:a16="http://schemas.microsoft.com/office/drawing/2014/main" id="{65D15EB0-735F-CBDD-1482-9DC9CB31AB97}"/>
                </a:ext>
              </a:extLst>
            </p:cNvPr>
            <p:cNvSpPr/>
            <p:nvPr/>
          </p:nvSpPr>
          <p:spPr>
            <a:xfrm>
              <a:off x="5860882" y="1237521"/>
              <a:ext cx="328467" cy="328998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78;p29">
              <a:extLst>
                <a:ext uri="{FF2B5EF4-FFF2-40B4-BE49-F238E27FC236}">
                  <a16:creationId xmlns:a16="http://schemas.microsoft.com/office/drawing/2014/main" id="{8654D106-8CF0-71DC-F995-BF5F8A4BE4AF}"/>
                </a:ext>
              </a:extLst>
            </p:cNvPr>
            <p:cNvSpPr/>
            <p:nvPr/>
          </p:nvSpPr>
          <p:spPr>
            <a:xfrm>
              <a:off x="5857046" y="1234217"/>
              <a:ext cx="335606" cy="335606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79;p29">
              <a:extLst>
                <a:ext uri="{FF2B5EF4-FFF2-40B4-BE49-F238E27FC236}">
                  <a16:creationId xmlns:a16="http://schemas.microsoft.com/office/drawing/2014/main" id="{E9C8D236-D028-B4DB-F19D-A41A97161214}"/>
                </a:ext>
              </a:extLst>
            </p:cNvPr>
            <p:cNvSpPr/>
            <p:nvPr/>
          </p:nvSpPr>
          <p:spPr>
            <a:xfrm>
              <a:off x="5884424" y="1216693"/>
              <a:ext cx="328998" cy="328998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80;p29">
              <a:extLst>
                <a:ext uri="{FF2B5EF4-FFF2-40B4-BE49-F238E27FC236}">
                  <a16:creationId xmlns:a16="http://schemas.microsoft.com/office/drawing/2014/main" id="{D0B4AF62-5AF8-536A-728A-00BCAA0137FF}"/>
                </a:ext>
              </a:extLst>
            </p:cNvPr>
            <p:cNvSpPr/>
            <p:nvPr/>
          </p:nvSpPr>
          <p:spPr>
            <a:xfrm>
              <a:off x="5881179" y="1213448"/>
              <a:ext cx="335547" cy="335547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81;p29">
              <a:extLst>
                <a:ext uri="{FF2B5EF4-FFF2-40B4-BE49-F238E27FC236}">
                  <a16:creationId xmlns:a16="http://schemas.microsoft.com/office/drawing/2014/main" id="{4C90E5D5-39AA-B94E-E718-21DD131BA56C}"/>
                </a:ext>
              </a:extLst>
            </p:cNvPr>
            <p:cNvSpPr/>
            <p:nvPr/>
          </p:nvSpPr>
          <p:spPr>
            <a:xfrm>
              <a:off x="5975820" y="1391284"/>
              <a:ext cx="146208" cy="73104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82;p29">
              <a:extLst>
                <a:ext uri="{FF2B5EF4-FFF2-40B4-BE49-F238E27FC236}">
                  <a16:creationId xmlns:a16="http://schemas.microsoft.com/office/drawing/2014/main" id="{7F68E564-3A43-9C90-BC05-1581B7DE17CF}"/>
                </a:ext>
              </a:extLst>
            </p:cNvPr>
            <p:cNvSpPr/>
            <p:nvPr/>
          </p:nvSpPr>
          <p:spPr>
            <a:xfrm>
              <a:off x="5972575" y="1387508"/>
              <a:ext cx="152757" cy="80479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83;p29">
              <a:extLst>
                <a:ext uri="{FF2B5EF4-FFF2-40B4-BE49-F238E27FC236}">
                  <a16:creationId xmlns:a16="http://schemas.microsoft.com/office/drawing/2014/main" id="{08ED612F-284F-9CE8-5AEB-2797ECAE18D8}"/>
                </a:ext>
              </a:extLst>
            </p:cNvPr>
            <p:cNvSpPr/>
            <p:nvPr/>
          </p:nvSpPr>
          <p:spPr>
            <a:xfrm>
              <a:off x="6007564" y="1298236"/>
              <a:ext cx="83253" cy="82722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84;p29">
              <a:extLst>
                <a:ext uri="{FF2B5EF4-FFF2-40B4-BE49-F238E27FC236}">
                  <a16:creationId xmlns:a16="http://schemas.microsoft.com/office/drawing/2014/main" id="{0D1BF8A1-F034-4B4B-2D8C-C638DE64A244}"/>
                </a:ext>
              </a:extLst>
            </p:cNvPr>
            <p:cNvSpPr/>
            <p:nvPr/>
          </p:nvSpPr>
          <p:spPr>
            <a:xfrm>
              <a:off x="6004318" y="1294401"/>
              <a:ext cx="89802" cy="89861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85;p29">
              <a:extLst>
                <a:ext uri="{FF2B5EF4-FFF2-40B4-BE49-F238E27FC236}">
                  <a16:creationId xmlns:a16="http://schemas.microsoft.com/office/drawing/2014/main" id="{62C4BF1E-9160-F91B-BAC7-EEB2F8858E3B}"/>
                </a:ext>
              </a:extLst>
            </p:cNvPr>
            <p:cNvSpPr/>
            <p:nvPr/>
          </p:nvSpPr>
          <p:spPr>
            <a:xfrm>
              <a:off x="5927673" y="1888858"/>
              <a:ext cx="242559" cy="75582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86;p29">
              <a:extLst>
                <a:ext uri="{FF2B5EF4-FFF2-40B4-BE49-F238E27FC236}">
                  <a16:creationId xmlns:a16="http://schemas.microsoft.com/office/drawing/2014/main" id="{B8CBBD24-3486-962D-3F4F-5B4AAFA8E6D7}"/>
                </a:ext>
              </a:extLst>
            </p:cNvPr>
            <p:cNvSpPr/>
            <p:nvPr/>
          </p:nvSpPr>
          <p:spPr>
            <a:xfrm>
              <a:off x="5924369" y="1885554"/>
              <a:ext cx="249109" cy="82190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0156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2854CCC-DBCA-251A-1E0B-FA01D19E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60" y="1114375"/>
            <a:ext cx="3254290" cy="193637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테스트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테스트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3" y="1533310"/>
            <a:ext cx="3623235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테스트 코드 작성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소프트웨어의 동작을 점검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Junit</a:t>
            </a:r>
            <a:r>
              <a:rPr lang="ko-KR" altLang="en-US" sz="1000" b="1" dirty="0">
                <a:latin typeface="+mn-ea"/>
                <a:ea typeface="+mn-ea"/>
              </a:rPr>
              <a:t>을 활용한 단위 테스트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Mock</a:t>
            </a:r>
            <a:r>
              <a:rPr lang="ko-KR" altLang="en-US" sz="1000" b="1" dirty="0">
                <a:latin typeface="+mn-ea"/>
                <a:ea typeface="+mn-ea"/>
              </a:rPr>
              <a:t> 오브젝트 활용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메소드의 성공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실패 가정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Swagger</a:t>
            </a:r>
            <a:r>
              <a:rPr lang="ko-KR" altLang="en-US" sz="1000" b="1" dirty="0">
                <a:latin typeface="+mn-ea"/>
                <a:ea typeface="+mn-ea"/>
              </a:rPr>
              <a:t>를 이용한 </a:t>
            </a:r>
            <a:r>
              <a:rPr lang="en-US" altLang="ko-KR" sz="1000" b="1" dirty="0">
                <a:latin typeface="+mn-ea"/>
                <a:ea typeface="+mn-ea"/>
              </a:rPr>
              <a:t>API Test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- REST</a:t>
            </a:r>
            <a:r>
              <a:rPr lang="ko-KR" altLang="en-US" sz="1000" b="1" dirty="0">
                <a:latin typeface="+mn-ea"/>
                <a:ea typeface="+mn-ea"/>
              </a:rPr>
              <a:t> 웹 서비스 문서화 자동화 도구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- API </a:t>
            </a:r>
            <a:r>
              <a:rPr lang="ko-KR" altLang="en-US" sz="1000" b="1" dirty="0">
                <a:latin typeface="+mn-ea"/>
                <a:ea typeface="+mn-ea"/>
              </a:rPr>
              <a:t>호출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응답 테스트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0B13C-6556-4C52-1851-F11A838EE362}"/>
              </a:ext>
            </a:extLst>
          </p:cNvPr>
          <p:cNvSpPr txBox="1"/>
          <p:nvPr/>
        </p:nvSpPr>
        <p:spPr>
          <a:xfrm>
            <a:off x="4975412" y="4322945"/>
            <a:ext cx="345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Controller, Service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각 메소드당 작성된 단위 테스트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105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테스트 케이스 가정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F75D0A-4CBE-B98E-A821-18FCF08B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64" y="1114375"/>
            <a:ext cx="1224221" cy="31622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1C596D-67E9-AB86-2560-A7A302EF9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459" y="3147952"/>
            <a:ext cx="3255847" cy="11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5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테스트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테스트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3" y="1533310"/>
            <a:ext cx="3856319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APIC API</a:t>
            </a:r>
            <a:r>
              <a:rPr lang="ko-KR" altLang="en-US" sz="1000" b="1" dirty="0">
                <a:latin typeface="+mn-ea"/>
                <a:ea typeface="+mn-ea"/>
              </a:rPr>
              <a:t>를 이용한  </a:t>
            </a:r>
            <a:r>
              <a:rPr lang="en-US" altLang="ko-KR" sz="1000" b="1" dirty="0">
                <a:latin typeface="+mn-ea"/>
                <a:ea typeface="+mn-ea"/>
              </a:rPr>
              <a:t>WebSocket-STOMP </a:t>
            </a:r>
            <a:r>
              <a:rPr lang="ko-KR" altLang="en-US" sz="1000" b="1" dirty="0">
                <a:latin typeface="+mn-ea"/>
                <a:ea typeface="+mn-ea"/>
              </a:rPr>
              <a:t>테스트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/app/topic : Handler</a:t>
            </a:r>
            <a:r>
              <a:rPr lang="ko-KR" altLang="en-US" sz="1000" b="1" dirty="0">
                <a:latin typeface="+mn-ea"/>
                <a:ea typeface="+mn-ea"/>
              </a:rPr>
              <a:t> 처리 후 메시지 전송 확인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문법 검사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코드의 일관성을 위해 </a:t>
            </a:r>
            <a:r>
              <a:rPr lang="en-US" altLang="ko-KR" sz="1000" b="1" dirty="0">
                <a:latin typeface="+mn-ea"/>
                <a:ea typeface="+mn-ea"/>
              </a:rPr>
              <a:t>Coding Convention</a:t>
            </a:r>
            <a:r>
              <a:rPr lang="ko-KR" altLang="en-US" sz="1000" b="1" dirty="0">
                <a:latin typeface="+mn-ea"/>
                <a:ea typeface="+mn-ea"/>
              </a:rPr>
              <a:t>을 지키면서 개발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Prettier, </a:t>
            </a:r>
            <a:r>
              <a:rPr lang="en-US" altLang="ko-KR" sz="1000" b="1" dirty="0" err="1">
                <a:latin typeface="+mn-ea"/>
                <a:ea typeface="+mn-ea"/>
              </a:rPr>
              <a:t>ESLint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en-US" altLang="ko-KR" sz="1000" b="1" dirty="0" err="1">
                <a:latin typeface="+mn-ea"/>
                <a:ea typeface="+mn-ea"/>
              </a:rPr>
              <a:t>NaverCheckStyle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Pre-commit </a:t>
            </a:r>
            <a:r>
              <a:rPr lang="ko-KR" altLang="en-US" sz="1000" b="1" dirty="0">
                <a:latin typeface="+mn-ea"/>
                <a:ea typeface="+mn-ea"/>
              </a:rPr>
              <a:t>시 체크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GitHub Actions</a:t>
            </a:r>
            <a:r>
              <a:rPr lang="ko-KR" altLang="en-US" sz="1000" b="1" dirty="0">
                <a:latin typeface="+mn-ea"/>
                <a:ea typeface="+mn-ea"/>
              </a:rPr>
              <a:t>을 활용한 테스트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Pull Request </a:t>
            </a:r>
            <a:r>
              <a:rPr lang="ko-KR" altLang="en-US" sz="1000" b="1" dirty="0">
                <a:latin typeface="+mn-ea"/>
                <a:ea typeface="+mn-ea"/>
              </a:rPr>
              <a:t>시 지정된 테스트를 통과해야 </a:t>
            </a:r>
            <a:r>
              <a:rPr lang="en-US" altLang="ko-KR" sz="1000" b="1" dirty="0">
                <a:latin typeface="+mn-ea"/>
                <a:ea typeface="+mn-ea"/>
              </a:rPr>
              <a:t>Merge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안정적인 </a:t>
            </a:r>
            <a:r>
              <a:rPr lang="en-US" altLang="ko-KR" sz="1000" b="1" dirty="0">
                <a:latin typeface="+mn-ea"/>
                <a:ea typeface="+mn-ea"/>
              </a:rPr>
              <a:t>CI </a:t>
            </a:r>
            <a:r>
              <a:rPr lang="ko-KR" altLang="en-US" sz="1000" b="1" dirty="0">
                <a:latin typeface="+mn-ea"/>
                <a:ea typeface="+mn-ea"/>
              </a:rPr>
              <a:t>보장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0B13C-6556-4C52-1851-F11A838EE362}"/>
              </a:ext>
            </a:extLst>
          </p:cNvPr>
          <p:cNvSpPr txBox="1"/>
          <p:nvPr/>
        </p:nvSpPr>
        <p:spPr>
          <a:xfrm>
            <a:off x="4975412" y="4322945"/>
            <a:ext cx="345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GitHub Actions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4484E6-2E36-6888-53F7-25D77F4C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880" y="1026460"/>
            <a:ext cx="3311020" cy="19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1F5E25-63B6-565D-0569-1A805377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74" y="3219126"/>
            <a:ext cx="3308225" cy="10946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849EB4-DD44-A696-E462-9760C02D74BA}"/>
              </a:ext>
            </a:extLst>
          </p:cNvPr>
          <p:cNvSpPr txBox="1"/>
          <p:nvPr/>
        </p:nvSpPr>
        <p:spPr>
          <a:xfrm>
            <a:off x="4975412" y="2963758"/>
            <a:ext cx="345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en-US" altLang="ko-KR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Apic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API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16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개요</a:t>
            </a:r>
            <a:endParaRPr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grpSp>
        <p:nvGrpSpPr>
          <p:cNvPr id="1291" name="Google Shape;1291;p28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9889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</a:t>
            </a:r>
            <a:endParaRPr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  <p:grpSp>
        <p:nvGrpSpPr>
          <p:cNvPr id="1625" name="Google Shape;2124;p43">
            <a:extLst>
              <a:ext uri="{FF2B5EF4-FFF2-40B4-BE49-F238E27FC236}">
                <a16:creationId xmlns:a16="http://schemas.microsoft.com/office/drawing/2014/main" id="{04DB697C-EC8E-B8B2-9856-0C06A14768F3}"/>
              </a:ext>
            </a:extLst>
          </p:cNvPr>
          <p:cNvGrpSpPr/>
          <p:nvPr/>
        </p:nvGrpSpPr>
        <p:grpSpPr>
          <a:xfrm>
            <a:off x="713188" y="1198193"/>
            <a:ext cx="2994401" cy="2992970"/>
            <a:chOff x="699850" y="2299150"/>
            <a:chExt cx="1046225" cy="1045725"/>
          </a:xfrm>
        </p:grpSpPr>
        <p:sp>
          <p:nvSpPr>
            <p:cNvPr id="1626" name="Google Shape;2125;p43">
              <a:extLst>
                <a:ext uri="{FF2B5EF4-FFF2-40B4-BE49-F238E27FC236}">
                  <a16:creationId xmlns:a16="http://schemas.microsoft.com/office/drawing/2014/main" id="{B558AA3E-EDC0-CA73-2EB3-35D8B3E6B16A}"/>
                </a:ext>
              </a:extLst>
            </p:cNvPr>
            <p:cNvSpPr/>
            <p:nvPr/>
          </p:nvSpPr>
          <p:spPr>
            <a:xfrm>
              <a:off x="1178075" y="2506950"/>
              <a:ext cx="225225" cy="137075"/>
            </a:xfrm>
            <a:custGeom>
              <a:avLst/>
              <a:gdLst/>
              <a:ahLst/>
              <a:cxnLst/>
              <a:rect l="l" t="t" r="r" b="b"/>
              <a:pathLst>
                <a:path w="9009" h="5483" extrusionOk="0">
                  <a:moveTo>
                    <a:pt x="8489" y="0"/>
                  </a:moveTo>
                  <a:cubicBezTo>
                    <a:pt x="8452" y="0"/>
                    <a:pt x="8433" y="28"/>
                    <a:pt x="8433" y="56"/>
                  </a:cubicBezTo>
                  <a:cubicBezTo>
                    <a:pt x="8433" y="93"/>
                    <a:pt x="8452" y="121"/>
                    <a:pt x="8489" y="121"/>
                  </a:cubicBezTo>
                  <a:lnTo>
                    <a:pt x="8952" y="121"/>
                  </a:lnTo>
                  <a:cubicBezTo>
                    <a:pt x="8980" y="121"/>
                    <a:pt x="9008" y="93"/>
                    <a:pt x="9008" y="56"/>
                  </a:cubicBezTo>
                  <a:cubicBezTo>
                    <a:pt x="9008" y="28"/>
                    <a:pt x="8980" y="0"/>
                    <a:pt x="8952" y="0"/>
                  </a:cubicBezTo>
                  <a:close/>
                  <a:moveTo>
                    <a:pt x="8058" y="117"/>
                  </a:moveTo>
                  <a:cubicBezTo>
                    <a:pt x="8042" y="117"/>
                    <a:pt x="8026" y="124"/>
                    <a:pt x="8016" y="140"/>
                  </a:cubicBezTo>
                  <a:cubicBezTo>
                    <a:pt x="7969" y="204"/>
                    <a:pt x="7951" y="269"/>
                    <a:pt x="7951" y="344"/>
                  </a:cubicBezTo>
                  <a:lnTo>
                    <a:pt x="7951" y="631"/>
                  </a:lnTo>
                  <a:cubicBezTo>
                    <a:pt x="7951" y="659"/>
                    <a:pt x="7978" y="687"/>
                    <a:pt x="8006" y="687"/>
                  </a:cubicBezTo>
                  <a:cubicBezTo>
                    <a:pt x="8043" y="687"/>
                    <a:pt x="8071" y="659"/>
                    <a:pt x="8071" y="631"/>
                  </a:cubicBezTo>
                  <a:lnTo>
                    <a:pt x="8071" y="344"/>
                  </a:lnTo>
                  <a:cubicBezTo>
                    <a:pt x="8071" y="297"/>
                    <a:pt x="8080" y="251"/>
                    <a:pt x="8108" y="214"/>
                  </a:cubicBezTo>
                  <a:cubicBezTo>
                    <a:pt x="8127" y="186"/>
                    <a:pt x="8118" y="149"/>
                    <a:pt x="8099" y="130"/>
                  </a:cubicBezTo>
                  <a:cubicBezTo>
                    <a:pt x="8086" y="122"/>
                    <a:pt x="8072" y="117"/>
                    <a:pt x="8058" y="117"/>
                  </a:cubicBezTo>
                  <a:close/>
                  <a:moveTo>
                    <a:pt x="8006" y="1039"/>
                  </a:moveTo>
                  <a:cubicBezTo>
                    <a:pt x="7978" y="1039"/>
                    <a:pt x="7951" y="1058"/>
                    <a:pt x="7951" y="1095"/>
                  </a:cubicBezTo>
                  <a:lnTo>
                    <a:pt x="7951" y="1559"/>
                  </a:lnTo>
                  <a:cubicBezTo>
                    <a:pt x="7951" y="1587"/>
                    <a:pt x="7978" y="1614"/>
                    <a:pt x="8006" y="1614"/>
                  </a:cubicBezTo>
                  <a:cubicBezTo>
                    <a:pt x="8043" y="1614"/>
                    <a:pt x="8071" y="1587"/>
                    <a:pt x="8071" y="1559"/>
                  </a:cubicBezTo>
                  <a:lnTo>
                    <a:pt x="8071" y="1095"/>
                  </a:lnTo>
                  <a:cubicBezTo>
                    <a:pt x="8071" y="1058"/>
                    <a:pt x="8043" y="1039"/>
                    <a:pt x="8006" y="1039"/>
                  </a:cubicBezTo>
                  <a:close/>
                  <a:moveTo>
                    <a:pt x="8006" y="1967"/>
                  </a:moveTo>
                  <a:cubicBezTo>
                    <a:pt x="7978" y="1967"/>
                    <a:pt x="7951" y="1986"/>
                    <a:pt x="7951" y="2023"/>
                  </a:cubicBezTo>
                  <a:lnTo>
                    <a:pt x="7951" y="2486"/>
                  </a:lnTo>
                  <a:cubicBezTo>
                    <a:pt x="7951" y="2514"/>
                    <a:pt x="7978" y="2542"/>
                    <a:pt x="8006" y="2542"/>
                  </a:cubicBezTo>
                  <a:cubicBezTo>
                    <a:pt x="8043" y="2542"/>
                    <a:pt x="8071" y="2514"/>
                    <a:pt x="8071" y="2486"/>
                  </a:cubicBezTo>
                  <a:lnTo>
                    <a:pt x="8071" y="2023"/>
                  </a:lnTo>
                  <a:cubicBezTo>
                    <a:pt x="8071" y="1986"/>
                    <a:pt x="8043" y="1967"/>
                    <a:pt x="8006" y="1967"/>
                  </a:cubicBezTo>
                  <a:close/>
                  <a:moveTo>
                    <a:pt x="8006" y="2895"/>
                  </a:moveTo>
                  <a:cubicBezTo>
                    <a:pt x="7978" y="2895"/>
                    <a:pt x="7951" y="2913"/>
                    <a:pt x="7951" y="2950"/>
                  </a:cubicBezTo>
                  <a:lnTo>
                    <a:pt x="7951" y="3414"/>
                  </a:lnTo>
                  <a:cubicBezTo>
                    <a:pt x="7951" y="3442"/>
                    <a:pt x="7978" y="3470"/>
                    <a:pt x="8006" y="3470"/>
                  </a:cubicBezTo>
                  <a:cubicBezTo>
                    <a:pt x="8043" y="3470"/>
                    <a:pt x="8071" y="3442"/>
                    <a:pt x="8071" y="3414"/>
                  </a:cubicBezTo>
                  <a:lnTo>
                    <a:pt x="8071" y="2950"/>
                  </a:lnTo>
                  <a:cubicBezTo>
                    <a:pt x="8071" y="2913"/>
                    <a:pt x="8043" y="2895"/>
                    <a:pt x="8006" y="2895"/>
                  </a:cubicBezTo>
                  <a:close/>
                  <a:moveTo>
                    <a:pt x="8006" y="3822"/>
                  </a:moveTo>
                  <a:cubicBezTo>
                    <a:pt x="7978" y="3822"/>
                    <a:pt x="7951" y="3841"/>
                    <a:pt x="7951" y="3878"/>
                  </a:cubicBezTo>
                  <a:lnTo>
                    <a:pt x="7951" y="4342"/>
                  </a:lnTo>
                  <a:cubicBezTo>
                    <a:pt x="7951" y="4370"/>
                    <a:pt x="7978" y="4397"/>
                    <a:pt x="8006" y="4397"/>
                  </a:cubicBezTo>
                  <a:cubicBezTo>
                    <a:pt x="8043" y="4397"/>
                    <a:pt x="8071" y="4370"/>
                    <a:pt x="8071" y="4342"/>
                  </a:cubicBezTo>
                  <a:lnTo>
                    <a:pt x="8071" y="3878"/>
                  </a:lnTo>
                  <a:cubicBezTo>
                    <a:pt x="8071" y="3841"/>
                    <a:pt x="8043" y="3822"/>
                    <a:pt x="8006" y="3822"/>
                  </a:cubicBezTo>
                  <a:close/>
                  <a:moveTo>
                    <a:pt x="56" y="3952"/>
                  </a:moveTo>
                  <a:cubicBezTo>
                    <a:pt x="28" y="3952"/>
                    <a:pt x="0" y="3980"/>
                    <a:pt x="0" y="4017"/>
                  </a:cubicBezTo>
                  <a:lnTo>
                    <a:pt x="0" y="4481"/>
                  </a:lnTo>
                  <a:cubicBezTo>
                    <a:pt x="0" y="4509"/>
                    <a:pt x="28" y="4537"/>
                    <a:pt x="56" y="4537"/>
                  </a:cubicBezTo>
                  <a:cubicBezTo>
                    <a:pt x="93" y="4537"/>
                    <a:pt x="121" y="4509"/>
                    <a:pt x="121" y="4481"/>
                  </a:cubicBezTo>
                  <a:lnTo>
                    <a:pt x="121" y="4017"/>
                  </a:lnTo>
                  <a:cubicBezTo>
                    <a:pt x="121" y="3980"/>
                    <a:pt x="93" y="3952"/>
                    <a:pt x="56" y="3952"/>
                  </a:cubicBezTo>
                  <a:close/>
                  <a:moveTo>
                    <a:pt x="8006" y="4750"/>
                  </a:moveTo>
                  <a:cubicBezTo>
                    <a:pt x="7978" y="4750"/>
                    <a:pt x="7951" y="4769"/>
                    <a:pt x="7951" y="4806"/>
                  </a:cubicBezTo>
                  <a:lnTo>
                    <a:pt x="7951" y="5140"/>
                  </a:lnTo>
                  <a:cubicBezTo>
                    <a:pt x="7951" y="5177"/>
                    <a:pt x="7941" y="5205"/>
                    <a:pt x="7932" y="5242"/>
                  </a:cubicBezTo>
                  <a:cubicBezTo>
                    <a:pt x="7913" y="5269"/>
                    <a:pt x="7932" y="5307"/>
                    <a:pt x="7960" y="5316"/>
                  </a:cubicBezTo>
                  <a:cubicBezTo>
                    <a:pt x="7969" y="5316"/>
                    <a:pt x="7978" y="5325"/>
                    <a:pt x="7978" y="5325"/>
                  </a:cubicBezTo>
                  <a:cubicBezTo>
                    <a:pt x="8006" y="5325"/>
                    <a:pt x="8025" y="5307"/>
                    <a:pt x="8034" y="5288"/>
                  </a:cubicBezTo>
                  <a:cubicBezTo>
                    <a:pt x="8053" y="5242"/>
                    <a:pt x="8071" y="5195"/>
                    <a:pt x="8071" y="5140"/>
                  </a:cubicBezTo>
                  <a:lnTo>
                    <a:pt x="8071" y="4806"/>
                  </a:lnTo>
                  <a:cubicBezTo>
                    <a:pt x="8071" y="4769"/>
                    <a:pt x="8043" y="4750"/>
                    <a:pt x="8006" y="4750"/>
                  </a:cubicBezTo>
                  <a:close/>
                  <a:moveTo>
                    <a:pt x="65" y="4880"/>
                  </a:moveTo>
                  <a:cubicBezTo>
                    <a:pt x="28" y="4880"/>
                    <a:pt x="0" y="4908"/>
                    <a:pt x="0" y="4945"/>
                  </a:cubicBezTo>
                  <a:lnTo>
                    <a:pt x="0" y="5140"/>
                  </a:lnTo>
                  <a:cubicBezTo>
                    <a:pt x="0" y="5251"/>
                    <a:pt x="56" y="5353"/>
                    <a:pt x="140" y="5418"/>
                  </a:cubicBezTo>
                  <a:cubicBezTo>
                    <a:pt x="149" y="5427"/>
                    <a:pt x="158" y="5427"/>
                    <a:pt x="177" y="5427"/>
                  </a:cubicBezTo>
                  <a:cubicBezTo>
                    <a:pt x="195" y="5427"/>
                    <a:pt x="205" y="5418"/>
                    <a:pt x="223" y="5399"/>
                  </a:cubicBezTo>
                  <a:cubicBezTo>
                    <a:pt x="242" y="5381"/>
                    <a:pt x="232" y="5344"/>
                    <a:pt x="205" y="5325"/>
                  </a:cubicBezTo>
                  <a:cubicBezTo>
                    <a:pt x="149" y="5279"/>
                    <a:pt x="121" y="5214"/>
                    <a:pt x="121" y="5140"/>
                  </a:cubicBezTo>
                  <a:lnTo>
                    <a:pt x="121" y="4945"/>
                  </a:lnTo>
                  <a:cubicBezTo>
                    <a:pt x="121" y="4908"/>
                    <a:pt x="93" y="4880"/>
                    <a:pt x="65" y="4880"/>
                  </a:cubicBezTo>
                  <a:close/>
                  <a:moveTo>
                    <a:pt x="622" y="5372"/>
                  </a:moveTo>
                  <a:cubicBezTo>
                    <a:pt x="594" y="5372"/>
                    <a:pt x="566" y="5390"/>
                    <a:pt x="566" y="5427"/>
                  </a:cubicBezTo>
                  <a:cubicBezTo>
                    <a:pt x="566" y="5455"/>
                    <a:pt x="594" y="5483"/>
                    <a:pt x="622" y="5483"/>
                  </a:cubicBezTo>
                  <a:lnTo>
                    <a:pt x="1086" y="5483"/>
                  </a:lnTo>
                  <a:cubicBezTo>
                    <a:pt x="1123" y="5483"/>
                    <a:pt x="1151" y="5455"/>
                    <a:pt x="1151" y="5427"/>
                  </a:cubicBezTo>
                  <a:cubicBezTo>
                    <a:pt x="1151" y="5390"/>
                    <a:pt x="1123" y="5372"/>
                    <a:pt x="1086" y="5372"/>
                  </a:cubicBezTo>
                  <a:close/>
                  <a:moveTo>
                    <a:pt x="1550" y="5372"/>
                  </a:moveTo>
                  <a:cubicBezTo>
                    <a:pt x="1522" y="5372"/>
                    <a:pt x="1494" y="5390"/>
                    <a:pt x="1494" y="5427"/>
                  </a:cubicBezTo>
                  <a:cubicBezTo>
                    <a:pt x="1494" y="5455"/>
                    <a:pt x="1522" y="5483"/>
                    <a:pt x="1550" y="5483"/>
                  </a:cubicBezTo>
                  <a:lnTo>
                    <a:pt x="2013" y="5483"/>
                  </a:lnTo>
                  <a:cubicBezTo>
                    <a:pt x="2051" y="5483"/>
                    <a:pt x="2078" y="5455"/>
                    <a:pt x="2078" y="5427"/>
                  </a:cubicBezTo>
                  <a:cubicBezTo>
                    <a:pt x="2078" y="5390"/>
                    <a:pt x="2051" y="5372"/>
                    <a:pt x="2013" y="5372"/>
                  </a:cubicBezTo>
                  <a:close/>
                  <a:moveTo>
                    <a:pt x="2477" y="5372"/>
                  </a:moveTo>
                  <a:cubicBezTo>
                    <a:pt x="2449" y="5372"/>
                    <a:pt x="2422" y="5390"/>
                    <a:pt x="2422" y="5427"/>
                  </a:cubicBezTo>
                  <a:cubicBezTo>
                    <a:pt x="2422" y="5455"/>
                    <a:pt x="2449" y="5483"/>
                    <a:pt x="2477" y="5483"/>
                  </a:cubicBezTo>
                  <a:lnTo>
                    <a:pt x="2941" y="5483"/>
                  </a:lnTo>
                  <a:cubicBezTo>
                    <a:pt x="2978" y="5483"/>
                    <a:pt x="3006" y="5455"/>
                    <a:pt x="3006" y="5427"/>
                  </a:cubicBezTo>
                  <a:cubicBezTo>
                    <a:pt x="3006" y="5390"/>
                    <a:pt x="2978" y="5372"/>
                    <a:pt x="2941" y="5372"/>
                  </a:cubicBezTo>
                  <a:close/>
                  <a:moveTo>
                    <a:pt x="3405" y="5372"/>
                  </a:moveTo>
                  <a:cubicBezTo>
                    <a:pt x="3377" y="5372"/>
                    <a:pt x="3349" y="5390"/>
                    <a:pt x="3349" y="5427"/>
                  </a:cubicBezTo>
                  <a:cubicBezTo>
                    <a:pt x="3349" y="5455"/>
                    <a:pt x="3377" y="5483"/>
                    <a:pt x="3405" y="5483"/>
                  </a:cubicBezTo>
                  <a:lnTo>
                    <a:pt x="3869" y="5483"/>
                  </a:lnTo>
                  <a:cubicBezTo>
                    <a:pt x="3906" y="5483"/>
                    <a:pt x="3934" y="5455"/>
                    <a:pt x="3934" y="5427"/>
                  </a:cubicBezTo>
                  <a:cubicBezTo>
                    <a:pt x="3934" y="5390"/>
                    <a:pt x="3906" y="5372"/>
                    <a:pt x="3869" y="5372"/>
                  </a:cubicBezTo>
                  <a:close/>
                  <a:moveTo>
                    <a:pt x="4333" y="5372"/>
                  </a:moveTo>
                  <a:cubicBezTo>
                    <a:pt x="4305" y="5372"/>
                    <a:pt x="4277" y="5390"/>
                    <a:pt x="4277" y="5427"/>
                  </a:cubicBezTo>
                  <a:cubicBezTo>
                    <a:pt x="4277" y="5455"/>
                    <a:pt x="4305" y="5483"/>
                    <a:pt x="4333" y="5483"/>
                  </a:cubicBezTo>
                  <a:lnTo>
                    <a:pt x="4796" y="5483"/>
                  </a:lnTo>
                  <a:cubicBezTo>
                    <a:pt x="4834" y="5483"/>
                    <a:pt x="4861" y="5455"/>
                    <a:pt x="4861" y="5427"/>
                  </a:cubicBezTo>
                  <a:cubicBezTo>
                    <a:pt x="4861" y="5390"/>
                    <a:pt x="4834" y="5372"/>
                    <a:pt x="4796" y="5372"/>
                  </a:cubicBezTo>
                  <a:close/>
                  <a:moveTo>
                    <a:pt x="5260" y="5372"/>
                  </a:moveTo>
                  <a:cubicBezTo>
                    <a:pt x="5232" y="5372"/>
                    <a:pt x="5205" y="5390"/>
                    <a:pt x="5205" y="5427"/>
                  </a:cubicBezTo>
                  <a:cubicBezTo>
                    <a:pt x="5205" y="5455"/>
                    <a:pt x="5232" y="5483"/>
                    <a:pt x="5260" y="5483"/>
                  </a:cubicBezTo>
                  <a:lnTo>
                    <a:pt x="5724" y="5483"/>
                  </a:lnTo>
                  <a:cubicBezTo>
                    <a:pt x="5761" y="5483"/>
                    <a:pt x="5789" y="5455"/>
                    <a:pt x="5789" y="5427"/>
                  </a:cubicBezTo>
                  <a:cubicBezTo>
                    <a:pt x="5789" y="5390"/>
                    <a:pt x="5761" y="5372"/>
                    <a:pt x="5724" y="5372"/>
                  </a:cubicBezTo>
                  <a:close/>
                  <a:moveTo>
                    <a:pt x="6188" y="5372"/>
                  </a:moveTo>
                  <a:cubicBezTo>
                    <a:pt x="6160" y="5372"/>
                    <a:pt x="6132" y="5390"/>
                    <a:pt x="6132" y="5427"/>
                  </a:cubicBezTo>
                  <a:cubicBezTo>
                    <a:pt x="6132" y="5455"/>
                    <a:pt x="6160" y="5483"/>
                    <a:pt x="6188" y="5483"/>
                  </a:cubicBezTo>
                  <a:lnTo>
                    <a:pt x="6652" y="5483"/>
                  </a:lnTo>
                  <a:cubicBezTo>
                    <a:pt x="6689" y="5483"/>
                    <a:pt x="6717" y="5455"/>
                    <a:pt x="6717" y="5427"/>
                  </a:cubicBezTo>
                  <a:cubicBezTo>
                    <a:pt x="6717" y="5390"/>
                    <a:pt x="6689" y="5372"/>
                    <a:pt x="6652" y="5372"/>
                  </a:cubicBezTo>
                  <a:close/>
                  <a:moveTo>
                    <a:pt x="7116" y="5372"/>
                  </a:moveTo>
                  <a:cubicBezTo>
                    <a:pt x="7088" y="5372"/>
                    <a:pt x="7060" y="5390"/>
                    <a:pt x="7060" y="5427"/>
                  </a:cubicBezTo>
                  <a:cubicBezTo>
                    <a:pt x="7060" y="5455"/>
                    <a:pt x="7088" y="5483"/>
                    <a:pt x="7116" y="5483"/>
                  </a:cubicBezTo>
                  <a:lnTo>
                    <a:pt x="7580" y="5483"/>
                  </a:lnTo>
                  <a:cubicBezTo>
                    <a:pt x="7617" y="5483"/>
                    <a:pt x="7644" y="5455"/>
                    <a:pt x="7644" y="5427"/>
                  </a:cubicBezTo>
                  <a:cubicBezTo>
                    <a:pt x="7644" y="5390"/>
                    <a:pt x="7617" y="5372"/>
                    <a:pt x="7580" y="5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126;p43">
              <a:extLst>
                <a:ext uri="{FF2B5EF4-FFF2-40B4-BE49-F238E27FC236}">
                  <a16:creationId xmlns:a16="http://schemas.microsoft.com/office/drawing/2014/main" id="{D3804F16-5C54-F60E-310F-9BAA2766CBB6}"/>
                </a:ext>
              </a:extLst>
            </p:cNvPr>
            <p:cNvSpPr/>
            <p:nvPr/>
          </p:nvSpPr>
          <p:spPr>
            <a:xfrm>
              <a:off x="1106400" y="2607825"/>
              <a:ext cx="3050" cy="52450"/>
            </a:xfrm>
            <a:custGeom>
              <a:avLst/>
              <a:gdLst/>
              <a:ahLst/>
              <a:cxnLst/>
              <a:rect l="l" t="t" r="r" b="b"/>
              <a:pathLst>
                <a:path w="122" h="2098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85"/>
                    <a:pt x="66" y="585"/>
                  </a:cubicBezTo>
                  <a:cubicBezTo>
                    <a:pt x="94" y="585"/>
                    <a:pt x="122" y="557"/>
                    <a:pt x="122" y="520"/>
                  </a:cubicBezTo>
                  <a:lnTo>
                    <a:pt x="122" y="56"/>
                  </a:lnTo>
                  <a:cubicBezTo>
                    <a:pt x="122" y="2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8"/>
                  </a:lnTo>
                  <a:cubicBezTo>
                    <a:pt x="1" y="1485"/>
                    <a:pt x="29" y="1513"/>
                    <a:pt x="66" y="1513"/>
                  </a:cubicBezTo>
                  <a:cubicBezTo>
                    <a:pt x="94" y="1513"/>
                    <a:pt x="122" y="1485"/>
                    <a:pt x="122" y="1448"/>
                  </a:cubicBezTo>
                  <a:lnTo>
                    <a:pt x="122" y="984"/>
                  </a:lnTo>
                  <a:cubicBezTo>
                    <a:pt x="122" y="956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84"/>
                    <a:pt x="1" y="1912"/>
                  </a:cubicBezTo>
                  <a:lnTo>
                    <a:pt x="1" y="2032"/>
                  </a:lnTo>
                  <a:cubicBezTo>
                    <a:pt x="1" y="2069"/>
                    <a:pt x="29" y="2097"/>
                    <a:pt x="66" y="2097"/>
                  </a:cubicBezTo>
                  <a:cubicBezTo>
                    <a:pt x="94" y="2097"/>
                    <a:pt x="122" y="2069"/>
                    <a:pt x="122" y="2032"/>
                  </a:cubicBezTo>
                  <a:lnTo>
                    <a:pt x="122" y="1912"/>
                  </a:lnTo>
                  <a:cubicBezTo>
                    <a:pt x="122" y="1884"/>
                    <a:pt x="94" y="1856"/>
                    <a:pt x="66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127;p43">
              <a:extLst>
                <a:ext uri="{FF2B5EF4-FFF2-40B4-BE49-F238E27FC236}">
                  <a16:creationId xmlns:a16="http://schemas.microsoft.com/office/drawing/2014/main" id="{74508FE0-3156-099D-87FB-414460589F7D}"/>
                </a:ext>
              </a:extLst>
            </p:cNvPr>
            <p:cNvSpPr/>
            <p:nvPr/>
          </p:nvSpPr>
          <p:spPr>
            <a:xfrm>
              <a:off x="874500" y="2607825"/>
              <a:ext cx="159350" cy="393350"/>
            </a:xfrm>
            <a:custGeom>
              <a:avLst/>
              <a:gdLst/>
              <a:ahLst/>
              <a:cxnLst/>
              <a:rect l="l" t="t" r="r" b="b"/>
              <a:pathLst>
                <a:path w="6374" h="15734" extrusionOk="0">
                  <a:moveTo>
                    <a:pt x="6308" y="1"/>
                  </a:moveTo>
                  <a:cubicBezTo>
                    <a:pt x="6281" y="1"/>
                    <a:pt x="6253" y="29"/>
                    <a:pt x="6253" y="56"/>
                  </a:cubicBezTo>
                  <a:lnTo>
                    <a:pt x="6253" y="520"/>
                  </a:lnTo>
                  <a:cubicBezTo>
                    <a:pt x="6253" y="557"/>
                    <a:pt x="6281" y="585"/>
                    <a:pt x="6308" y="585"/>
                  </a:cubicBezTo>
                  <a:cubicBezTo>
                    <a:pt x="6346" y="585"/>
                    <a:pt x="6373" y="557"/>
                    <a:pt x="6373" y="520"/>
                  </a:cubicBezTo>
                  <a:lnTo>
                    <a:pt x="6373" y="56"/>
                  </a:lnTo>
                  <a:cubicBezTo>
                    <a:pt x="6373" y="29"/>
                    <a:pt x="6346" y="1"/>
                    <a:pt x="6308" y="1"/>
                  </a:cubicBezTo>
                  <a:close/>
                  <a:moveTo>
                    <a:pt x="1373" y="1086"/>
                  </a:moveTo>
                  <a:cubicBezTo>
                    <a:pt x="1336" y="1086"/>
                    <a:pt x="1318" y="1114"/>
                    <a:pt x="1318" y="1151"/>
                  </a:cubicBezTo>
                  <a:cubicBezTo>
                    <a:pt x="1318" y="1179"/>
                    <a:pt x="1336" y="1207"/>
                    <a:pt x="1373" y="1207"/>
                  </a:cubicBezTo>
                  <a:lnTo>
                    <a:pt x="1837" y="1207"/>
                  </a:lnTo>
                  <a:cubicBezTo>
                    <a:pt x="1865" y="1207"/>
                    <a:pt x="1893" y="1179"/>
                    <a:pt x="1893" y="1151"/>
                  </a:cubicBezTo>
                  <a:cubicBezTo>
                    <a:pt x="1893" y="1114"/>
                    <a:pt x="1865" y="1086"/>
                    <a:pt x="1837" y="1086"/>
                  </a:cubicBezTo>
                  <a:close/>
                  <a:moveTo>
                    <a:pt x="2301" y="1086"/>
                  </a:moveTo>
                  <a:cubicBezTo>
                    <a:pt x="2264" y="1086"/>
                    <a:pt x="2245" y="1114"/>
                    <a:pt x="2245" y="1151"/>
                  </a:cubicBezTo>
                  <a:cubicBezTo>
                    <a:pt x="2245" y="1179"/>
                    <a:pt x="2264" y="1207"/>
                    <a:pt x="2301" y="1207"/>
                  </a:cubicBezTo>
                  <a:lnTo>
                    <a:pt x="2765" y="1207"/>
                  </a:lnTo>
                  <a:cubicBezTo>
                    <a:pt x="2793" y="1207"/>
                    <a:pt x="2820" y="1179"/>
                    <a:pt x="2820" y="1151"/>
                  </a:cubicBezTo>
                  <a:cubicBezTo>
                    <a:pt x="2820" y="1114"/>
                    <a:pt x="2793" y="1086"/>
                    <a:pt x="2765" y="1086"/>
                  </a:cubicBezTo>
                  <a:close/>
                  <a:moveTo>
                    <a:pt x="3229" y="1086"/>
                  </a:moveTo>
                  <a:cubicBezTo>
                    <a:pt x="3191" y="1086"/>
                    <a:pt x="3173" y="1114"/>
                    <a:pt x="3173" y="1151"/>
                  </a:cubicBezTo>
                  <a:cubicBezTo>
                    <a:pt x="3173" y="1179"/>
                    <a:pt x="3191" y="1207"/>
                    <a:pt x="3229" y="1207"/>
                  </a:cubicBezTo>
                  <a:lnTo>
                    <a:pt x="3692" y="1207"/>
                  </a:lnTo>
                  <a:cubicBezTo>
                    <a:pt x="3720" y="1207"/>
                    <a:pt x="3748" y="1179"/>
                    <a:pt x="3748" y="1151"/>
                  </a:cubicBezTo>
                  <a:cubicBezTo>
                    <a:pt x="3748" y="1114"/>
                    <a:pt x="3720" y="1086"/>
                    <a:pt x="3692" y="1086"/>
                  </a:cubicBezTo>
                  <a:close/>
                  <a:moveTo>
                    <a:pt x="4156" y="1086"/>
                  </a:moveTo>
                  <a:cubicBezTo>
                    <a:pt x="4119" y="1086"/>
                    <a:pt x="4091" y="1114"/>
                    <a:pt x="4091" y="1151"/>
                  </a:cubicBezTo>
                  <a:cubicBezTo>
                    <a:pt x="4091" y="1179"/>
                    <a:pt x="4119" y="1207"/>
                    <a:pt x="4156" y="1207"/>
                  </a:cubicBezTo>
                  <a:lnTo>
                    <a:pt x="4620" y="1207"/>
                  </a:lnTo>
                  <a:cubicBezTo>
                    <a:pt x="4648" y="1207"/>
                    <a:pt x="4676" y="1179"/>
                    <a:pt x="4676" y="1151"/>
                  </a:cubicBezTo>
                  <a:cubicBezTo>
                    <a:pt x="4676" y="1114"/>
                    <a:pt x="4648" y="1086"/>
                    <a:pt x="4620" y="1086"/>
                  </a:cubicBezTo>
                  <a:close/>
                  <a:moveTo>
                    <a:pt x="5084" y="1086"/>
                  </a:moveTo>
                  <a:cubicBezTo>
                    <a:pt x="5047" y="1086"/>
                    <a:pt x="5019" y="1114"/>
                    <a:pt x="5019" y="1151"/>
                  </a:cubicBezTo>
                  <a:cubicBezTo>
                    <a:pt x="5019" y="1179"/>
                    <a:pt x="5047" y="1207"/>
                    <a:pt x="5084" y="1207"/>
                  </a:cubicBezTo>
                  <a:lnTo>
                    <a:pt x="5548" y="1207"/>
                  </a:lnTo>
                  <a:cubicBezTo>
                    <a:pt x="5576" y="1207"/>
                    <a:pt x="5603" y="1179"/>
                    <a:pt x="5603" y="1151"/>
                  </a:cubicBezTo>
                  <a:cubicBezTo>
                    <a:pt x="5603" y="1114"/>
                    <a:pt x="5576" y="1086"/>
                    <a:pt x="5548" y="1086"/>
                  </a:cubicBezTo>
                  <a:close/>
                  <a:moveTo>
                    <a:pt x="6308" y="928"/>
                  </a:moveTo>
                  <a:cubicBezTo>
                    <a:pt x="6281" y="928"/>
                    <a:pt x="6253" y="956"/>
                    <a:pt x="6253" y="984"/>
                  </a:cubicBezTo>
                  <a:lnTo>
                    <a:pt x="6253" y="1086"/>
                  </a:lnTo>
                  <a:lnTo>
                    <a:pt x="6012" y="1086"/>
                  </a:lnTo>
                  <a:cubicBezTo>
                    <a:pt x="5974" y="1086"/>
                    <a:pt x="5947" y="1114"/>
                    <a:pt x="5947" y="1151"/>
                  </a:cubicBezTo>
                  <a:cubicBezTo>
                    <a:pt x="5947" y="1179"/>
                    <a:pt x="5974" y="1207"/>
                    <a:pt x="6012" y="1207"/>
                  </a:cubicBezTo>
                  <a:lnTo>
                    <a:pt x="6308" y="1207"/>
                  </a:lnTo>
                  <a:cubicBezTo>
                    <a:pt x="6346" y="1207"/>
                    <a:pt x="6373" y="1179"/>
                    <a:pt x="6373" y="1151"/>
                  </a:cubicBezTo>
                  <a:lnTo>
                    <a:pt x="6373" y="984"/>
                  </a:lnTo>
                  <a:cubicBezTo>
                    <a:pt x="6373" y="956"/>
                    <a:pt x="6346" y="928"/>
                    <a:pt x="6308" y="928"/>
                  </a:cubicBezTo>
                  <a:close/>
                  <a:moveTo>
                    <a:pt x="557" y="1095"/>
                  </a:moveTo>
                  <a:cubicBezTo>
                    <a:pt x="520" y="1095"/>
                    <a:pt x="473" y="1095"/>
                    <a:pt x="427" y="1105"/>
                  </a:cubicBezTo>
                  <a:cubicBezTo>
                    <a:pt x="399" y="1114"/>
                    <a:pt x="381" y="1142"/>
                    <a:pt x="390" y="1179"/>
                  </a:cubicBezTo>
                  <a:cubicBezTo>
                    <a:pt x="399" y="1207"/>
                    <a:pt x="418" y="1216"/>
                    <a:pt x="446" y="1216"/>
                  </a:cubicBezTo>
                  <a:lnTo>
                    <a:pt x="455" y="1216"/>
                  </a:lnTo>
                  <a:cubicBezTo>
                    <a:pt x="492" y="1216"/>
                    <a:pt x="529" y="1207"/>
                    <a:pt x="557" y="1207"/>
                  </a:cubicBezTo>
                  <a:lnTo>
                    <a:pt x="909" y="1207"/>
                  </a:lnTo>
                  <a:cubicBezTo>
                    <a:pt x="937" y="1207"/>
                    <a:pt x="965" y="1179"/>
                    <a:pt x="965" y="1151"/>
                  </a:cubicBezTo>
                  <a:cubicBezTo>
                    <a:pt x="965" y="1114"/>
                    <a:pt x="937" y="1095"/>
                    <a:pt x="909" y="1095"/>
                  </a:cubicBezTo>
                  <a:close/>
                  <a:moveTo>
                    <a:pt x="100" y="1389"/>
                  </a:moveTo>
                  <a:cubicBezTo>
                    <a:pt x="80" y="1389"/>
                    <a:pt x="61" y="1399"/>
                    <a:pt x="47" y="1420"/>
                  </a:cubicBezTo>
                  <a:cubicBezTo>
                    <a:pt x="19" y="1494"/>
                    <a:pt x="0" y="1578"/>
                    <a:pt x="0" y="1652"/>
                  </a:cubicBezTo>
                  <a:lnTo>
                    <a:pt x="0" y="1902"/>
                  </a:lnTo>
                  <a:cubicBezTo>
                    <a:pt x="0" y="1940"/>
                    <a:pt x="28" y="1967"/>
                    <a:pt x="56" y="1967"/>
                  </a:cubicBezTo>
                  <a:cubicBezTo>
                    <a:pt x="93" y="1967"/>
                    <a:pt x="112" y="1940"/>
                    <a:pt x="112" y="1902"/>
                  </a:cubicBezTo>
                  <a:lnTo>
                    <a:pt x="112" y="1652"/>
                  </a:lnTo>
                  <a:cubicBezTo>
                    <a:pt x="112" y="1587"/>
                    <a:pt x="130" y="1531"/>
                    <a:pt x="149" y="1476"/>
                  </a:cubicBezTo>
                  <a:cubicBezTo>
                    <a:pt x="167" y="1448"/>
                    <a:pt x="149" y="1411"/>
                    <a:pt x="121" y="1392"/>
                  </a:cubicBezTo>
                  <a:cubicBezTo>
                    <a:pt x="114" y="1390"/>
                    <a:pt x="107" y="1389"/>
                    <a:pt x="100" y="1389"/>
                  </a:cubicBezTo>
                  <a:close/>
                  <a:moveTo>
                    <a:pt x="56" y="2311"/>
                  </a:moveTo>
                  <a:cubicBezTo>
                    <a:pt x="28" y="2311"/>
                    <a:pt x="0" y="2338"/>
                    <a:pt x="0" y="2366"/>
                  </a:cubicBezTo>
                  <a:lnTo>
                    <a:pt x="0" y="2830"/>
                  </a:lnTo>
                  <a:cubicBezTo>
                    <a:pt x="0" y="2867"/>
                    <a:pt x="28" y="2895"/>
                    <a:pt x="56" y="2895"/>
                  </a:cubicBezTo>
                  <a:cubicBezTo>
                    <a:pt x="93" y="2895"/>
                    <a:pt x="112" y="2867"/>
                    <a:pt x="112" y="2830"/>
                  </a:cubicBezTo>
                  <a:lnTo>
                    <a:pt x="112" y="2366"/>
                  </a:lnTo>
                  <a:cubicBezTo>
                    <a:pt x="112" y="2338"/>
                    <a:pt x="93" y="2311"/>
                    <a:pt x="56" y="2311"/>
                  </a:cubicBezTo>
                  <a:close/>
                  <a:moveTo>
                    <a:pt x="56" y="3238"/>
                  </a:moveTo>
                  <a:cubicBezTo>
                    <a:pt x="28" y="3238"/>
                    <a:pt x="0" y="3266"/>
                    <a:pt x="0" y="3294"/>
                  </a:cubicBezTo>
                  <a:lnTo>
                    <a:pt x="0" y="3758"/>
                  </a:lnTo>
                  <a:cubicBezTo>
                    <a:pt x="0" y="3795"/>
                    <a:pt x="28" y="3823"/>
                    <a:pt x="56" y="3823"/>
                  </a:cubicBezTo>
                  <a:cubicBezTo>
                    <a:pt x="93" y="3823"/>
                    <a:pt x="112" y="3795"/>
                    <a:pt x="112" y="3758"/>
                  </a:cubicBezTo>
                  <a:lnTo>
                    <a:pt x="112" y="3294"/>
                  </a:lnTo>
                  <a:cubicBezTo>
                    <a:pt x="112" y="3266"/>
                    <a:pt x="93" y="3238"/>
                    <a:pt x="56" y="3238"/>
                  </a:cubicBezTo>
                  <a:close/>
                  <a:moveTo>
                    <a:pt x="56" y="4166"/>
                  </a:moveTo>
                  <a:cubicBezTo>
                    <a:pt x="28" y="4166"/>
                    <a:pt x="0" y="4194"/>
                    <a:pt x="0" y="4222"/>
                  </a:cubicBezTo>
                  <a:lnTo>
                    <a:pt x="0" y="4685"/>
                  </a:lnTo>
                  <a:cubicBezTo>
                    <a:pt x="0" y="4723"/>
                    <a:pt x="28" y="4750"/>
                    <a:pt x="56" y="4750"/>
                  </a:cubicBezTo>
                  <a:cubicBezTo>
                    <a:pt x="93" y="4750"/>
                    <a:pt x="112" y="4723"/>
                    <a:pt x="112" y="4685"/>
                  </a:cubicBezTo>
                  <a:lnTo>
                    <a:pt x="112" y="4222"/>
                  </a:lnTo>
                  <a:cubicBezTo>
                    <a:pt x="112" y="4194"/>
                    <a:pt x="93" y="4166"/>
                    <a:pt x="56" y="4166"/>
                  </a:cubicBezTo>
                  <a:close/>
                  <a:moveTo>
                    <a:pt x="56" y="5094"/>
                  </a:moveTo>
                  <a:cubicBezTo>
                    <a:pt x="28" y="5094"/>
                    <a:pt x="0" y="5121"/>
                    <a:pt x="0" y="5149"/>
                  </a:cubicBezTo>
                  <a:lnTo>
                    <a:pt x="0" y="5613"/>
                  </a:lnTo>
                  <a:cubicBezTo>
                    <a:pt x="0" y="5650"/>
                    <a:pt x="28" y="5678"/>
                    <a:pt x="56" y="5678"/>
                  </a:cubicBezTo>
                  <a:cubicBezTo>
                    <a:pt x="93" y="5678"/>
                    <a:pt x="112" y="5650"/>
                    <a:pt x="112" y="5613"/>
                  </a:cubicBezTo>
                  <a:lnTo>
                    <a:pt x="112" y="5149"/>
                  </a:lnTo>
                  <a:cubicBezTo>
                    <a:pt x="112" y="5121"/>
                    <a:pt x="93" y="5094"/>
                    <a:pt x="56" y="5094"/>
                  </a:cubicBezTo>
                  <a:close/>
                  <a:moveTo>
                    <a:pt x="56" y="6021"/>
                  </a:moveTo>
                  <a:cubicBezTo>
                    <a:pt x="28" y="6021"/>
                    <a:pt x="0" y="6049"/>
                    <a:pt x="0" y="6077"/>
                  </a:cubicBezTo>
                  <a:lnTo>
                    <a:pt x="0" y="6541"/>
                  </a:lnTo>
                  <a:cubicBezTo>
                    <a:pt x="0" y="6578"/>
                    <a:pt x="28" y="6606"/>
                    <a:pt x="56" y="6606"/>
                  </a:cubicBezTo>
                  <a:cubicBezTo>
                    <a:pt x="93" y="6606"/>
                    <a:pt x="112" y="6578"/>
                    <a:pt x="112" y="6541"/>
                  </a:cubicBezTo>
                  <a:lnTo>
                    <a:pt x="112" y="6077"/>
                  </a:lnTo>
                  <a:cubicBezTo>
                    <a:pt x="112" y="6049"/>
                    <a:pt x="93" y="6021"/>
                    <a:pt x="56" y="6021"/>
                  </a:cubicBezTo>
                  <a:close/>
                  <a:moveTo>
                    <a:pt x="56" y="6949"/>
                  </a:moveTo>
                  <a:cubicBezTo>
                    <a:pt x="28" y="6949"/>
                    <a:pt x="0" y="6977"/>
                    <a:pt x="0" y="7005"/>
                  </a:cubicBezTo>
                  <a:lnTo>
                    <a:pt x="0" y="7468"/>
                  </a:lnTo>
                  <a:cubicBezTo>
                    <a:pt x="0" y="7506"/>
                    <a:pt x="28" y="7533"/>
                    <a:pt x="56" y="7533"/>
                  </a:cubicBezTo>
                  <a:cubicBezTo>
                    <a:pt x="93" y="7533"/>
                    <a:pt x="112" y="7506"/>
                    <a:pt x="112" y="7468"/>
                  </a:cubicBezTo>
                  <a:lnTo>
                    <a:pt x="112" y="7005"/>
                  </a:lnTo>
                  <a:cubicBezTo>
                    <a:pt x="112" y="6977"/>
                    <a:pt x="93" y="6949"/>
                    <a:pt x="56" y="6949"/>
                  </a:cubicBezTo>
                  <a:close/>
                  <a:moveTo>
                    <a:pt x="56" y="7877"/>
                  </a:moveTo>
                  <a:cubicBezTo>
                    <a:pt x="28" y="7877"/>
                    <a:pt x="0" y="7904"/>
                    <a:pt x="0" y="7932"/>
                  </a:cubicBezTo>
                  <a:lnTo>
                    <a:pt x="0" y="8396"/>
                  </a:lnTo>
                  <a:cubicBezTo>
                    <a:pt x="0" y="8433"/>
                    <a:pt x="28" y="8461"/>
                    <a:pt x="56" y="8461"/>
                  </a:cubicBezTo>
                  <a:cubicBezTo>
                    <a:pt x="93" y="8461"/>
                    <a:pt x="112" y="8433"/>
                    <a:pt x="112" y="8396"/>
                  </a:cubicBezTo>
                  <a:lnTo>
                    <a:pt x="112" y="7932"/>
                  </a:lnTo>
                  <a:cubicBezTo>
                    <a:pt x="112" y="7904"/>
                    <a:pt x="93" y="7877"/>
                    <a:pt x="56" y="7877"/>
                  </a:cubicBezTo>
                  <a:close/>
                  <a:moveTo>
                    <a:pt x="56" y="8804"/>
                  </a:moveTo>
                  <a:cubicBezTo>
                    <a:pt x="28" y="8804"/>
                    <a:pt x="0" y="8832"/>
                    <a:pt x="0" y="8860"/>
                  </a:cubicBezTo>
                  <a:lnTo>
                    <a:pt x="0" y="9324"/>
                  </a:lnTo>
                  <a:cubicBezTo>
                    <a:pt x="0" y="9361"/>
                    <a:pt x="28" y="9389"/>
                    <a:pt x="56" y="9389"/>
                  </a:cubicBezTo>
                  <a:cubicBezTo>
                    <a:pt x="93" y="9389"/>
                    <a:pt x="112" y="9361"/>
                    <a:pt x="112" y="9324"/>
                  </a:cubicBezTo>
                  <a:lnTo>
                    <a:pt x="112" y="8860"/>
                  </a:lnTo>
                  <a:cubicBezTo>
                    <a:pt x="112" y="8832"/>
                    <a:pt x="93" y="8804"/>
                    <a:pt x="56" y="8804"/>
                  </a:cubicBezTo>
                  <a:close/>
                  <a:moveTo>
                    <a:pt x="56" y="9732"/>
                  </a:moveTo>
                  <a:cubicBezTo>
                    <a:pt x="28" y="9732"/>
                    <a:pt x="0" y="9760"/>
                    <a:pt x="0" y="9788"/>
                  </a:cubicBezTo>
                  <a:lnTo>
                    <a:pt x="0" y="10251"/>
                  </a:lnTo>
                  <a:cubicBezTo>
                    <a:pt x="0" y="10288"/>
                    <a:pt x="28" y="10316"/>
                    <a:pt x="56" y="10316"/>
                  </a:cubicBezTo>
                  <a:cubicBezTo>
                    <a:pt x="93" y="10316"/>
                    <a:pt x="112" y="10288"/>
                    <a:pt x="112" y="10251"/>
                  </a:cubicBezTo>
                  <a:lnTo>
                    <a:pt x="112" y="9788"/>
                  </a:lnTo>
                  <a:cubicBezTo>
                    <a:pt x="112" y="9760"/>
                    <a:pt x="93" y="9732"/>
                    <a:pt x="56" y="9732"/>
                  </a:cubicBezTo>
                  <a:close/>
                  <a:moveTo>
                    <a:pt x="56" y="10660"/>
                  </a:moveTo>
                  <a:cubicBezTo>
                    <a:pt x="28" y="10660"/>
                    <a:pt x="0" y="10687"/>
                    <a:pt x="0" y="10715"/>
                  </a:cubicBezTo>
                  <a:lnTo>
                    <a:pt x="0" y="11179"/>
                  </a:lnTo>
                  <a:cubicBezTo>
                    <a:pt x="0" y="11216"/>
                    <a:pt x="28" y="11244"/>
                    <a:pt x="56" y="11244"/>
                  </a:cubicBezTo>
                  <a:cubicBezTo>
                    <a:pt x="93" y="11244"/>
                    <a:pt x="112" y="11216"/>
                    <a:pt x="112" y="11179"/>
                  </a:cubicBezTo>
                  <a:lnTo>
                    <a:pt x="112" y="10715"/>
                  </a:lnTo>
                  <a:cubicBezTo>
                    <a:pt x="112" y="10687"/>
                    <a:pt x="93" y="10660"/>
                    <a:pt x="56" y="10660"/>
                  </a:cubicBezTo>
                  <a:close/>
                  <a:moveTo>
                    <a:pt x="56" y="11587"/>
                  </a:moveTo>
                  <a:cubicBezTo>
                    <a:pt x="28" y="11587"/>
                    <a:pt x="0" y="11615"/>
                    <a:pt x="0" y="11643"/>
                  </a:cubicBezTo>
                  <a:lnTo>
                    <a:pt x="0" y="12107"/>
                  </a:lnTo>
                  <a:cubicBezTo>
                    <a:pt x="0" y="12144"/>
                    <a:pt x="28" y="12172"/>
                    <a:pt x="56" y="12172"/>
                  </a:cubicBezTo>
                  <a:cubicBezTo>
                    <a:pt x="93" y="12172"/>
                    <a:pt x="112" y="12144"/>
                    <a:pt x="112" y="12107"/>
                  </a:cubicBezTo>
                  <a:lnTo>
                    <a:pt x="112" y="11643"/>
                  </a:lnTo>
                  <a:cubicBezTo>
                    <a:pt x="112" y="11615"/>
                    <a:pt x="93" y="11587"/>
                    <a:pt x="56" y="11587"/>
                  </a:cubicBezTo>
                  <a:close/>
                  <a:moveTo>
                    <a:pt x="56" y="12515"/>
                  </a:moveTo>
                  <a:cubicBezTo>
                    <a:pt x="28" y="12515"/>
                    <a:pt x="0" y="12543"/>
                    <a:pt x="0" y="12571"/>
                  </a:cubicBezTo>
                  <a:lnTo>
                    <a:pt x="0" y="13034"/>
                  </a:lnTo>
                  <a:cubicBezTo>
                    <a:pt x="0" y="13071"/>
                    <a:pt x="28" y="13099"/>
                    <a:pt x="56" y="13099"/>
                  </a:cubicBezTo>
                  <a:cubicBezTo>
                    <a:pt x="93" y="13099"/>
                    <a:pt x="112" y="13071"/>
                    <a:pt x="112" y="13034"/>
                  </a:cubicBezTo>
                  <a:lnTo>
                    <a:pt x="112" y="12571"/>
                  </a:lnTo>
                  <a:cubicBezTo>
                    <a:pt x="112" y="12543"/>
                    <a:pt x="93" y="12515"/>
                    <a:pt x="56" y="12515"/>
                  </a:cubicBezTo>
                  <a:close/>
                  <a:moveTo>
                    <a:pt x="56" y="13443"/>
                  </a:moveTo>
                  <a:cubicBezTo>
                    <a:pt x="28" y="13443"/>
                    <a:pt x="0" y="13470"/>
                    <a:pt x="0" y="13498"/>
                  </a:cubicBezTo>
                  <a:lnTo>
                    <a:pt x="0" y="13962"/>
                  </a:lnTo>
                  <a:cubicBezTo>
                    <a:pt x="0" y="13999"/>
                    <a:pt x="28" y="14027"/>
                    <a:pt x="56" y="14027"/>
                  </a:cubicBezTo>
                  <a:cubicBezTo>
                    <a:pt x="93" y="14027"/>
                    <a:pt x="112" y="13999"/>
                    <a:pt x="112" y="13962"/>
                  </a:cubicBezTo>
                  <a:lnTo>
                    <a:pt x="112" y="13498"/>
                  </a:lnTo>
                  <a:cubicBezTo>
                    <a:pt x="112" y="13470"/>
                    <a:pt x="93" y="13443"/>
                    <a:pt x="56" y="13443"/>
                  </a:cubicBezTo>
                  <a:close/>
                  <a:moveTo>
                    <a:pt x="56" y="14370"/>
                  </a:moveTo>
                  <a:cubicBezTo>
                    <a:pt x="28" y="14370"/>
                    <a:pt x="0" y="14398"/>
                    <a:pt x="0" y="14426"/>
                  </a:cubicBezTo>
                  <a:lnTo>
                    <a:pt x="0" y="14890"/>
                  </a:lnTo>
                  <a:cubicBezTo>
                    <a:pt x="0" y="14927"/>
                    <a:pt x="28" y="14955"/>
                    <a:pt x="56" y="14955"/>
                  </a:cubicBezTo>
                  <a:cubicBezTo>
                    <a:pt x="93" y="14955"/>
                    <a:pt x="112" y="14927"/>
                    <a:pt x="112" y="14890"/>
                  </a:cubicBezTo>
                  <a:lnTo>
                    <a:pt x="112" y="14426"/>
                  </a:lnTo>
                  <a:cubicBezTo>
                    <a:pt x="112" y="14398"/>
                    <a:pt x="93" y="14370"/>
                    <a:pt x="56" y="14370"/>
                  </a:cubicBezTo>
                  <a:close/>
                  <a:moveTo>
                    <a:pt x="56" y="15298"/>
                  </a:moveTo>
                  <a:cubicBezTo>
                    <a:pt x="28" y="15298"/>
                    <a:pt x="0" y="15326"/>
                    <a:pt x="0" y="15354"/>
                  </a:cubicBezTo>
                  <a:lnTo>
                    <a:pt x="0" y="15678"/>
                  </a:lnTo>
                  <a:cubicBezTo>
                    <a:pt x="0" y="15706"/>
                    <a:pt x="28" y="15734"/>
                    <a:pt x="56" y="15734"/>
                  </a:cubicBezTo>
                  <a:cubicBezTo>
                    <a:pt x="93" y="15734"/>
                    <a:pt x="112" y="15706"/>
                    <a:pt x="112" y="15678"/>
                  </a:cubicBezTo>
                  <a:lnTo>
                    <a:pt x="112" y="15354"/>
                  </a:lnTo>
                  <a:cubicBezTo>
                    <a:pt x="112" y="15326"/>
                    <a:pt x="93" y="15298"/>
                    <a:pt x="56" y="15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128;p43">
              <a:extLst>
                <a:ext uri="{FF2B5EF4-FFF2-40B4-BE49-F238E27FC236}">
                  <a16:creationId xmlns:a16="http://schemas.microsoft.com/office/drawing/2014/main" id="{A5717DD1-4813-2E6F-501C-CF13776A6F89}"/>
                </a:ext>
              </a:extLst>
            </p:cNvPr>
            <p:cNvSpPr/>
            <p:nvPr/>
          </p:nvSpPr>
          <p:spPr>
            <a:xfrm>
              <a:off x="699850" y="2962250"/>
              <a:ext cx="191375" cy="190375"/>
            </a:xfrm>
            <a:custGeom>
              <a:avLst/>
              <a:gdLst/>
              <a:ahLst/>
              <a:cxnLst/>
              <a:rect l="l" t="t" r="r" b="b"/>
              <a:pathLst>
                <a:path w="7655" h="7615" extrusionOk="0">
                  <a:moveTo>
                    <a:pt x="3823" y="2123"/>
                  </a:moveTo>
                  <a:cubicBezTo>
                    <a:pt x="4148" y="2123"/>
                    <a:pt x="4472" y="2216"/>
                    <a:pt x="4751" y="2401"/>
                  </a:cubicBezTo>
                  <a:cubicBezTo>
                    <a:pt x="5159" y="2670"/>
                    <a:pt x="5428" y="3106"/>
                    <a:pt x="5493" y="3598"/>
                  </a:cubicBezTo>
                  <a:cubicBezTo>
                    <a:pt x="5585" y="4414"/>
                    <a:pt x="5075" y="5184"/>
                    <a:pt x="4287" y="5407"/>
                  </a:cubicBezTo>
                  <a:cubicBezTo>
                    <a:pt x="4131" y="5452"/>
                    <a:pt x="3973" y="5475"/>
                    <a:pt x="3816" y="5475"/>
                  </a:cubicBezTo>
                  <a:cubicBezTo>
                    <a:pt x="3494" y="5475"/>
                    <a:pt x="3176" y="5380"/>
                    <a:pt x="2895" y="5193"/>
                  </a:cubicBezTo>
                  <a:cubicBezTo>
                    <a:pt x="2487" y="4924"/>
                    <a:pt x="2218" y="4488"/>
                    <a:pt x="2162" y="3997"/>
                  </a:cubicBezTo>
                  <a:cubicBezTo>
                    <a:pt x="2060" y="3190"/>
                    <a:pt x="2580" y="2410"/>
                    <a:pt x="3359" y="2188"/>
                  </a:cubicBezTo>
                  <a:cubicBezTo>
                    <a:pt x="3517" y="2151"/>
                    <a:pt x="3665" y="2123"/>
                    <a:pt x="3823" y="2123"/>
                  </a:cubicBezTo>
                  <a:close/>
                  <a:moveTo>
                    <a:pt x="3825" y="2005"/>
                  </a:moveTo>
                  <a:cubicBezTo>
                    <a:pt x="3657" y="2005"/>
                    <a:pt x="3487" y="2028"/>
                    <a:pt x="3322" y="2076"/>
                  </a:cubicBezTo>
                  <a:cubicBezTo>
                    <a:pt x="2487" y="2318"/>
                    <a:pt x="1940" y="3152"/>
                    <a:pt x="2042" y="4015"/>
                  </a:cubicBezTo>
                  <a:cubicBezTo>
                    <a:pt x="2107" y="4535"/>
                    <a:pt x="2394" y="4999"/>
                    <a:pt x="2830" y="5295"/>
                  </a:cubicBezTo>
                  <a:cubicBezTo>
                    <a:pt x="3127" y="5490"/>
                    <a:pt x="3470" y="5592"/>
                    <a:pt x="3823" y="5592"/>
                  </a:cubicBezTo>
                  <a:cubicBezTo>
                    <a:pt x="3990" y="5592"/>
                    <a:pt x="4157" y="5564"/>
                    <a:pt x="4324" y="5518"/>
                  </a:cubicBezTo>
                  <a:cubicBezTo>
                    <a:pt x="5159" y="5277"/>
                    <a:pt x="5706" y="4451"/>
                    <a:pt x="5604" y="3588"/>
                  </a:cubicBezTo>
                  <a:cubicBezTo>
                    <a:pt x="5539" y="3060"/>
                    <a:pt x="5252" y="2596"/>
                    <a:pt x="4816" y="2308"/>
                  </a:cubicBezTo>
                  <a:cubicBezTo>
                    <a:pt x="4521" y="2108"/>
                    <a:pt x="4175" y="2005"/>
                    <a:pt x="3825" y="2005"/>
                  </a:cubicBezTo>
                  <a:close/>
                  <a:moveTo>
                    <a:pt x="3206" y="117"/>
                  </a:moveTo>
                  <a:cubicBezTo>
                    <a:pt x="3246" y="117"/>
                    <a:pt x="3288" y="137"/>
                    <a:pt x="3303" y="184"/>
                  </a:cubicBezTo>
                  <a:lnTo>
                    <a:pt x="3498" y="805"/>
                  </a:lnTo>
                  <a:cubicBezTo>
                    <a:pt x="3526" y="898"/>
                    <a:pt x="3610" y="954"/>
                    <a:pt x="3702" y="954"/>
                  </a:cubicBezTo>
                  <a:cubicBezTo>
                    <a:pt x="3742" y="952"/>
                    <a:pt x="3783" y="952"/>
                    <a:pt x="3823" y="952"/>
                  </a:cubicBezTo>
                  <a:cubicBezTo>
                    <a:pt x="4024" y="952"/>
                    <a:pt x="4225" y="971"/>
                    <a:pt x="4426" y="1010"/>
                  </a:cubicBezTo>
                  <a:cubicBezTo>
                    <a:pt x="4444" y="1015"/>
                    <a:pt x="4462" y="1018"/>
                    <a:pt x="4480" y="1018"/>
                  </a:cubicBezTo>
                  <a:cubicBezTo>
                    <a:pt x="4553" y="1018"/>
                    <a:pt x="4619" y="975"/>
                    <a:pt x="4649" y="908"/>
                  </a:cubicBezTo>
                  <a:lnTo>
                    <a:pt x="4955" y="323"/>
                  </a:lnTo>
                  <a:cubicBezTo>
                    <a:pt x="4964" y="305"/>
                    <a:pt x="4982" y="286"/>
                    <a:pt x="5010" y="277"/>
                  </a:cubicBezTo>
                  <a:cubicBezTo>
                    <a:pt x="5016" y="274"/>
                    <a:pt x="5022" y="273"/>
                    <a:pt x="5029" y="273"/>
                  </a:cubicBezTo>
                  <a:cubicBezTo>
                    <a:pt x="5044" y="273"/>
                    <a:pt x="5062" y="279"/>
                    <a:pt x="5075" y="286"/>
                  </a:cubicBezTo>
                  <a:lnTo>
                    <a:pt x="5984" y="750"/>
                  </a:lnTo>
                  <a:cubicBezTo>
                    <a:pt x="6003" y="768"/>
                    <a:pt x="6021" y="787"/>
                    <a:pt x="6021" y="805"/>
                  </a:cubicBezTo>
                  <a:cubicBezTo>
                    <a:pt x="6031" y="833"/>
                    <a:pt x="6031" y="852"/>
                    <a:pt x="6021" y="880"/>
                  </a:cubicBezTo>
                  <a:lnTo>
                    <a:pt x="5715" y="1464"/>
                  </a:lnTo>
                  <a:cubicBezTo>
                    <a:pt x="5669" y="1548"/>
                    <a:pt x="5688" y="1650"/>
                    <a:pt x="5762" y="1705"/>
                  </a:cubicBezTo>
                  <a:cubicBezTo>
                    <a:pt x="5938" y="1872"/>
                    <a:pt x="6096" y="2058"/>
                    <a:pt x="6226" y="2262"/>
                  </a:cubicBezTo>
                  <a:cubicBezTo>
                    <a:pt x="6262" y="2319"/>
                    <a:pt x="6331" y="2355"/>
                    <a:pt x="6399" y="2355"/>
                  </a:cubicBezTo>
                  <a:cubicBezTo>
                    <a:pt x="6419" y="2355"/>
                    <a:pt x="6439" y="2352"/>
                    <a:pt x="6457" y="2345"/>
                  </a:cubicBezTo>
                  <a:lnTo>
                    <a:pt x="7088" y="2151"/>
                  </a:lnTo>
                  <a:cubicBezTo>
                    <a:pt x="7098" y="2147"/>
                    <a:pt x="7108" y="2145"/>
                    <a:pt x="7118" y="2145"/>
                  </a:cubicBezTo>
                  <a:cubicBezTo>
                    <a:pt x="7153" y="2145"/>
                    <a:pt x="7185" y="2170"/>
                    <a:pt x="7200" y="2206"/>
                  </a:cubicBezTo>
                  <a:lnTo>
                    <a:pt x="7506" y="3180"/>
                  </a:lnTo>
                  <a:cubicBezTo>
                    <a:pt x="7524" y="3227"/>
                    <a:pt x="7496" y="3282"/>
                    <a:pt x="7450" y="3292"/>
                  </a:cubicBezTo>
                  <a:lnTo>
                    <a:pt x="6819" y="3486"/>
                  </a:lnTo>
                  <a:cubicBezTo>
                    <a:pt x="6736" y="3514"/>
                    <a:pt x="6671" y="3598"/>
                    <a:pt x="6680" y="3691"/>
                  </a:cubicBezTo>
                  <a:cubicBezTo>
                    <a:pt x="6689" y="3941"/>
                    <a:pt x="6662" y="4182"/>
                    <a:pt x="6615" y="4414"/>
                  </a:cubicBezTo>
                  <a:cubicBezTo>
                    <a:pt x="6597" y="4507"/>
                    <a:pt x="6643" y="4600"/>
                    <a:pt x="6717" y="4646"/>
                  </a:cubicBezTo>
                  <a:lnTo>
                    <a:pt x="7302" y="4943"/>
                  </a:lnTo>
                  <a:cubicBezTo>
                    <a:pt x="7348" y="4971"/>
                    <a:pt x="7367" y="5026"/>
                    <a:pt x="7348" y="5073"/>
                  </a:cubicBezTo>
                  <a:lnTo>
                    <a:pt x="6875" y="5973"/>
                  </a:lnTo>
                  <a:cubicBezTo>
                    <a:pt x="6866" y="5991"/>
                    <a:pt x="6847" y="6010"/>
                    <a:pt x="6819" y="6019"/>
                  </a:cubicBezTo>
                  <a:cubicBezTo>
                    <a:pt x="6814" y="6022"/>
                    <a:pt x="6808" y="6023"/>
                    <a:pt x="6801" y="6023"/>
                  </a:cubicBezTo>
                  <a:cubicBezTo>
                    <a:pt x="6785" y="6023"/>
                    <a:pt x="6767" y="6016"/>
                    <a:pt x="6754" y="6010"/>
                  </a:cubicBezTo>
                  <a:lnTo>
                    <a:pt x="6170" y="5713"/>
                  </a:lnTo>
                  <a:cubicBezTo>
                    <a:pt x="6138" y="5695"/>
                    <a:pt x="6104" y="5687"/>
                    <a:pt x="6070" y="5687"/>
                  </a:cubicBezTo>
                  <a:cubicBezTo>
                    <a:pt x="6015" y="5687"/>
                    <a:pt x="5960" y="5710"/>
                    <a:pt x="5919" y="5750"/>
                  </a:cubicBezTo>
                  <a:cubicBezTo>
                    <a:pt x="5752" y="5926"/>
                    <a:pt x="5567" y="6084"/>
                    <a:pt x="5363" y="6214"/>
                  </a:cubicBezTo>
                  <a:cubicBezTo>
                    <a:pt x="5289" y="6269"/>
                    <a:pt x="5252" y="6362"/>
                    <a:pt x="5279" y="6455"/>
                  </a:cubicBezTo>
                  <a:lnTo>
                    <a:pt x="5483" y="7076"/>
                  </a:lnTo>
                  <a:cubicBezTo>
                    <a:pt x="5493" y="7123"/>
                    <a:pt x="5465" y="7179"/>
                    <a:pt x="5418" y="7197"/>
                  </a:cubicBezTo>
                  <a:lnTo>
                    <a:pt x="4454" y="7494"/>
                  </a:lnTo>
                  <a:cubicBezTo>
                    <a:pt x="4442" y="7498"/>
                    <a:pt x="4430" y="7500"/>
                    <a:pt x="4419" y="7500"/>
                  </a:cubicBezTo>
                  <a:cubicBezTo>
                    <a:pt x="4379" y="7500"/>
                    <a:pt x="4348" y="7475"/>
                    <a:pt x="4333" y="7438"/>
                  </a:cubicBezTo>
                  <a:lnTo>
                    <a:pt x="4138" y="6817"/>
                  </a:lnTo>
                  <a:cubicBezTo>
                    <a:pt x="4110" y="6724"/>
                    <a:pt x="4027" y="6668"/>
                    <a:pt x="3943" y="6668"/>
                  </a:cubicBezTo>
                  <a:lnTo>
                    <a:pt x="3934" y="6668"/>
                  </a:lnTo>
                  <a:cubicBezTo>
                    <a:pt x="3895" y="6670"/>
                    <a:pt x="3856" y="6671"/>
                    <a:pt x="3817" y="6671"/>
                  </a:cubicBezTo>
                  <a:cubicBezTo>
                    <a:pt x="3615" y="6671"/>
                    <a:pt x="3413" y="6650"/>
                    <a:pt x="3211" y="6603"/>
                  </a:cubicBezTo>
                  <a:cubicBezTo>
                    <a:pt x="3197" y="6601"/>
                    <a:pt x="3183" y="6599"/>
                    <a:pt x="3170" y="6599"/>
                  </a:cubicBezTo>
                  <a:cubicBezTo>
                    <a:pt x="3092" y="6599"/>
                    <a:pt x="3020" y="6644"/>
                    <a:pt x="2988" y="6715"/>
                  </a:cubicBezTo>
                  <a:lnTo>
                    <a:pt x="2682" y="7299"/>
                  </a:lnTo>
                  <a:cubicBezTo>
                    <a:pt x="2673" y="7318"/>
                    <a:pt x="2645" y="7336"/>
                    <a:pt x="2626" y="7336"/>
                  </a:cubicBezTo>
                  <a:cubicBezTo>
                    <a:pt x="2612" y="7341"/>
                    <a:pt x="2601" y="7343"/>
                    <a:pt x="2589" y="7343"/>
                  </a:cubicBezTo>
                  <a:cubicBezTo>
                    <a:pt x="2578" y="7343"/>
                    <a:pt x="2566" y="7341"/>
                    <a:pt x="2552" y="7336"/>
                  </a:cubicBezTo>
                  <a:lnTo>
                    <a:pt x="1652" y="6863"/>
                  </a:lnTo>
                  <a:cubicBezTo>
                    <a:pt x="1606" y="6845"/>
                    <a:pt x="1587" y="6789"/>
                    <a:pt x="1615" y="6743"/>
                  </a:cubicBezTo>
                  <a:lnTo>
                    <a:pt x="1921" y="6158"/>
                  </a:lnTo>
                  <a:cubicBezTo>
                    <a:pt x="1958" y="6075"/>
                    <a:pt x="1940" y="5973"/>
                    <a:pt x="1875" y="5908"/>
                  </a:cubicBezTo>
                  <a:cubicBezTo>
                    <a:pt x="1699" y="5750"/>
                    <a:pt x="1541" y="5555"/>
                    <a:pt x="1411" y="5360"/>
                  </a:cubicBezTo>
                  <a:cubicBezTo>
                    <a:pt x="1376" y="5298"/>
                    <a:pt x="1310" y="5266"/>
                    <a:pt x="1240" y="5266"/>
                  </a:cubicBezTo>
                  <a:cubicBezTo>
                    <a:pt x="1217" y="5266"/>
                    <a:pt x="1193" y="5270"/>
                    <a:pt x="1170" y="5277"/>
                  </a:cubicBezTo>
                  <a:lnTo>
                    <a:pt x="548" y="5472"/>
                  </a:lnTo>
                  <a:cubicBezTo>
                    <a:pt x="541" y="5473"/>
                    <a:pt x="533" y="5474"/>
                    <a:pt x="525" y="5474"/>
                  </a:cubicBezTo>
                  <a:cubicBezTo>
                    <a:pt x="485" y="5474"/>
                    <a:pt x="445" y="5453"/>
                    <a:pt x="437" y="5407"/>
                  </a:cubicBezTo>
                  <a:lnTo>
                    <a:pt x="131" y="4442"/>
                  </a:lnTo>
                  <a:cubicBezTo>
                    <a:pt x="121" y="4414"/>
                    <a:pt x="121" y="4396"/>
                    <a:pt x="131" y="4368"/>
                  </a:cubicBezTo>
                  <a:cubicBezTo>
                    <a:pt x="149" y="4349"/>
                    <a:pt x="168" y="4331"/>
                    <a:pt x="186" y="4321"/>
                  </a:cubicBezTo>
                  <a:lnTo>
                    <a:pt x="817" y="4127"/>
                  </a:lnTo>
                  <a:cubicBezTo>
                    <a:pt x="901" y="4099"/>
                    <a:pt x="966" y="4015"/>
                    <a:pt x="956" y="3922"/>
                  </a:cubicBezTo>
                  <a:cubicBezTo>
                    <a:pt x="947" y="3681"/>
                    <a:pt x="966" y="3440"/>
                    <a:pt x="1021" y="3199"/>
                  </a:cubicBezTo>
                  <a:cubicBezTo>
                    <a:pt x="1040" y="3115"/>
                    <a:pt x="994" y="3023"/>
                    <a:pt x="910" y="2976"/>
                  </a:cubicBezTo>
                  <a:lnTo>
                    <a:pt x="326" y="2670"/>
                  </a:lnTo>
                  <a:cubicBezTo>
                    <a:pt x="288" y="2652"/>
                    <a:pt x="270" y="2596"/>
                    <a:pt x="288" y="2549"/>
                  </a:cubicBezTo>
                  <a:lnTo>
                    <a:pt x="762" y="1650"/>
                  </a:lnTo>
                  <a:cubicBezTo>
                    <a:pt x="775" y="1615"/>
                    <a:pt x="810" y="1596"/>
                    <a:pt x="845" y="1596"/>
                  </a:cubicBezTo>
                  <a:cubicBezTo>
                    <a:pt x="858" y="1596"/>
                    <a:pt x="870" y="1598"/>
                    <a:pt x="882" y="1603"/>
                  </a:cubicBezTo>
                  <a:lnTo>
                    <a:pt x="1467" y="1909"/>
                  </a:lnTo>
                  <a:cubicBezTo>
                    <a:pt x="1498" y="1927"/>
                    <a:pt x="1532" y="1935"/>
                    <a:pt x="1566" y="1935"/>
                  </a:cubicBezTo>
                  <a:cubicBezTo>
                    <a:pt x="1622" y="1935"/>
                    <a:pt x="1677" y="1913"/>
                    <a:pt x="1717" y="1872"/>
                  </a:cubicBezTo>
                  <a:cubicBezTo>
                    <a:pt x="1875" y="1696"/>
                    <a:pt x="2070" y="1538"/>
                    <a:pt x="2264" y="1399"/>
                  </a:cubicBezTo>
                  <a:cubicBezTo>
                    <a:pt x="2348" y="1353"/>
                    <a:pt x="2385" y="1260"/>
                    <a:pt x="2348" y="1167"/>
                  </a:cubicBezTo>
                  <a:lnTo>
                    <a:pt x="2153" y="546"/>
                  </a:lnTo>
                  <a:cubicBezTo>
                    <a:pt x="2144" y="518"/>
                    <a:pt x="2153" y="490"/>
                    <a:pt x="2162" y="472"/>
                  </a:cubicBezTo>
                  <a:cubicBezTo>
                    <a:pt x="2172" y="453"/>
                    <a:pt x="2190" y="434"/>
                    <a:pt x="2218" y="425"/>
                  </a:cubicBezTo>
                  <a:lnTo>
                    <a:pt x="3183" y="119"/>
                  </a:lnTo>
                  <a:cubicBezTo>
                    <a:pt x="3190" y="117"/>
                    <a:pt x="3198" y="117"/>
                    <a:pt x="3206" y="117"/>
                  </a:cubicBezTo>
                  <a:close/>
                  <a:moveTo>
                    <a:pt x="3203" y="1"/>
                  </a:moveTo>
                  <a:cubicBezTo>
                    <a:pt x="3184" y="1"/>
                    <a:pt x="3165" y="3"/>
                    <a:pt x="3146" y="8"/>
                  </a:cubicBezTo>
                  <a:lnTo>
                    <a:pt x="2181" y="314"/>
                  </a:lnTo>
                  <a:cubicBezTo>
                    <a:pt x="2070" y="351"/>
                    <a:pt x="2005" y="472"/>
                    <a:pt x="2042" y="574"/>
                  </a:cubicBezTo>
                  <a:lnTo>
                    <a:pt x="2237" y="1204"/>
                  </a:lnTo>
                  <a:cubicBezTo>
                    <a:pt x="2255" y="1241"/>
                    <a:pt x="2237" y="1288"/>
                    <a:pt x="2209" y="1306"/>
                  </a:cubicBezTo>
                  <a:cubicBezTo>
                    <a:pt x="1995" y="1446"/>
                    <a:pt x="1801" y="1603"/>
                    <a:pt x="1624" y="1789"/>
                  </a:cubicBezTo>
                  <a:cubicBezTo>
                    <a:pt x="1612" y="1807"/>
                    <a:pt x="1589" y="1817"/>
                    <a:pt x="1564" y="1817"/>
                  </a:cubicBezTo>
                  <a:cubicBezTo>
                    <a:pt x="1550" y="1817"/>
                    <a:pt x="1535" y="1814"/>
                    <a:pt x="1522" y="1807"/>
                  </a:cubicBezTo>
                  <a:lnTo>
                    <a:pt x="938" y="1511"/>
                  </a:lnTo>
                  <a:cubicBezTo>
                    <a:pt x="906" y="1493"/>
                    <a:pt x="871" y="1485"/>
                    <a:pt x="837" y="1485"/>
                  </a:cubicBezTo>
                  <a:cubicBezTo>
                    <a:pt x="762" y="1485"/>
                    <a:pt x="691" y="1524"/>
                    <a:pt x="660" y="1594"/>
                  </a:cubicBezTo>
                  <a:lnTo>
                    <a:pt x="186" y="2494"/>
                  </a:lnTo>
                  <a:cubicBezTo>
                    <a:pt x="140" y="2596"/>
                    <a:pt x="177" y="2726"/>
                    <a:pt x="279" y="2781"/>
                  </a:cubicBezTo>
                  <a:lnTo>
                    <a:pt x="864" y="3078"/>
                  </a:lnTo>
                  <a:cubicBezTo>
                    <a:pt x="891" y="3097"/>
                    <a:pt x="919" y="3143"/>
                    <a:pt x="910" y="3180"/>
                  </a:cubicBezTo>
                  <a:cubicBezTo>
                    <a:pt x="854" y="3421"/>
                    <a:pt x="836" y="3681"/>
                    <a:pt x="845" y="3932"/>
                  </a:cubicBezTo>
                  <a:cubicBezTo>
                    <a:pt x="845" y="3969"/>
                    <a:pt x="817" y="4006"/>
                    <a:pt x="780" y="4015"/>
                  </a:cubicBezTo>
                  <a:lnTo>
                    <a:pt x="149" y="4219"/>
                  </a:lnTo>
                  <a:cubicBezTo>
                    <a:pt x="103" y="4229"/>
                    <a:pt x="57" y="4266"/>
                    <a:pt x="29" y="4321"/>
                  </a:cubicBezTo>
                  <a:cubicBezTo>
                    <a:pt x="1" y="4368"/>
                    <a:pt x="1" y="4423"/>
                    <a:pt x="19" y="4479"/>
                  </a:cubicBezTo>
                  <a:lnTo>
                    <a:pt x="326" y="5444"/>
                  </a:lnTo>
                  <a:cubicBezTo>
                    <a:pt x="348" y="5534"/>
                    <a:pt x="431" y="5593"/>
                    <a:pt x="521" y="5593"/>
                  </a:cubicBezTo>
                  <a:cubicBezTo>
                    <a:pt x="542" y="5593"/>
                    <a:pt x="564" y="5590"/>
                    <a:pt x="585" y="5583"/>
                  </a:cubicBezTo>
                  <a:lnTo>
                    <a:pt x="1207" y="5388"/>
                  </a:lnTo>
                  <a:cubicBezTo>
                    <a:pt x="1220" y="5383"/>
                    <a:pt x="1232" y="5381"/>
                    <a:pt x="1244" y="5381"/>
                  </a:cubicBezTo>
                  <a:cubicBezTo>
                    <a:pt x="1273" y="5381"/>
                    <a:pt x="1298" y="5396"/>
                    <a:pt x="1318" y="5416"/>
                  </a:cubicBezTo>
                  <a:cubicBezTo>
                    <a:pt x="1448" y="5629"/>
                    <a:pt x="1615" y="5824"/>
                    <a:pt x="1801" y="6000"/>
                  </a:cubicBezTo>
                  <a:cubicBezTo>
                    <a:pt x="1828" y="6028"/>
                    <a:pt x="1838" y="6065"/>
                    <a:pt x="1819" y="6102"/>
                  </a:cubicBezTo>
                  <a:lnTo>
                    <a:pt x="1513" y="6687"/>
                  </a:lnTo>
                  <a:cubicBezTo>
                    <a:pt x="1457" y="6789"/>
                    <a:pt x="1504" y="6919"/>
                    <a:pt x="1606" y="6965"/>
                  </a:cubicBezTo>
                  <a:lnTo>
                    <a:pt x="2506" y="7438"/>
                  </a:lnTo>
                  <a:cubicBezTo>
                    <a:pt x="2531" y="7454"/>
                    <a:pt x="2559" y="7460"/>
                    <a:pt x="2589" y="7460"/>
                  </a:cubicBezTo>
                  <a:cubicBezTo>
                    <a:pt x="2613" y="7460"/>
                    <a:pt x="2638" y="7456"/>
                    <a:pt x="2663" y="7448"/>
                  </a:cubicBezTo>
                  <a:cubicBezTo>
                    <a:pt x="2719" y="7438"/>
                    <a:pt x="2756" y="7401"/>
                    <a:pt x="2784" y="7346"/>
                  </a:cubicBezTo>
                  <a:lnTo>
                    <a:pt x="3090" y="6770"/>
                  </a:lnTo>
                  <a:cubicBezTo>
                    <a:pt x="3106" y="6738"/>
                    <a:pt x="3136" y="6713"/>
                    <a:pt x="3174" y="6713"/>
                  </a:cubicBezTo>
                  <a:cubicBezTo>
                    <a:pt x="3180" y="6713"/>
                    <a:pt x="3186" y="6713"/>
                    <a:pt x="3192" y="6715"/>
                  </a:cubicBezTo>
                  <a:cubicBezTo>
                    <a:pt x="3394" y="6761"/>
                    <a:pt x="3603" y="6782"/>
                    <a:pt x="3812" y="6782"/>
                  </a:cubicBezTo>
                  <a:cubicBezTo>
                    <a:pt x="3853" y="6782"/>
                    <a:pt x="3894" y="6781"/>
                    <a:pt x="3934" y="6780"/>
                  </a:cubicBezTo>
                  <a:cubicBezTo>
                    <a:pt x="3981" y="6780"/>
                    <a:pt x="4018" y="6807"/>
                    <a:pt x="4027" y="6845"/>
                  </a:cubicBezTo>
                  <a:lnTo>
                    <a:pt x="4222" y="7475"/>
                  </a:lnTo>
                  <a:cubicBezTo>
                    <a:pt x="4250" y="7559"/>
                    <a:pt x="4333" y="7615"/>
                    <a:pt x="4426" y="7615"/>
                  </a:cubicBezTo>
                  <a:lnTo>
                    <a:pt x="4482" y="7615"/>
                  </a:lnTo>
                  <a:lnTo>
                    <a:pt x="5456" y="7308"/>
                  </a:lnTo>
                  <a:cubicBezTo>
                    <a:pt x="5567" y="7271"/>
                    <a:pt x="5623" y="7151"/>
                    <a:pt x="5585" y="7039"/>
                  </a:cubicBezTo>
                  <a:lnTo>
                    <a:pt x="5391" y="6418"/>
                  </a:lnTo>
                  <a:cubicBezTo>
                    <a:pt x="5381" y="6381"/>
                    <a:pt x="5391" y="6334"/>
                    <a:pt x="5428" y="6316"/>
                  </a:cubicBezTo>
                  <a:cubicBezTo>
                    <a:pt x="5641" y="6177"/>
                    <a:pt x="5836" y="6010"/>
                    <a:pt x="6003" y="5824"/>
                  </a:cubicBezTo>
                  <a:cubicBezTo>
                    <a:pt x="6019" y="5808"/>
                    <a:pt x="6042" y="5798"/>
                    <a:pt x="6065" y="5798"/>
                  </a:cubicBezTo>
                  <a:cubicBezTo>
                    <a:pt x="6082" y="5798"/>
                    <a:pt x="6099" y="5803"/>
                    <a:pt x="6114" y="5815"/>
                  </a:cubicBezTo>
                  <a:lnTo>
                    <a:pt x="6699" y="6112"/>
                  </a:lnTo>
                  <a:cubicBezTo>
                    <a:pt x="6728" y="6129"/>
                    <a:pt x="6761" y="6136"/>
                    <a:pt x="6796" y="6136"/>
                  </a:cubicBezTo>
                  <a:cubicBezTo>
                    <a:pt x="6816" y="6136"/>
                    <a:pt x="6836" y="6134"/>
                    <a:pt x="6856" y="6130"/>
                  </a:cubicBezTo>
                  <a:cubicBezTo>
                    <a:pt x="6903" y="6112"/>
                    <a:pt x="6949" y="6075"/>
                    <a:pt x="6977" y="6028"/>
                  </a:cubicBezTo>
                  <a:lnTo>
                    <a:pt x="7441" y="5128"/>
                  </a:lnTo>
                  <a:cubicBezTo>
                    <a:pt x="7496" y="5026"/>
                    <a:pt x="7459" y="4896"/>
                    <a:pt x="7357" y="4841"/>
                  </a:cubicBezTo>
                  <a:lnTo>
                    <a:pt x="6773" y="4544"/>
                  </a:lnTo>
                  <a:cubicBezTo>
                    <a:pt x="6736" y="4525"/>
                    <a:pt x="6717" y="4479"/>
                    <a:pt x="6727" y="4442"/>
                  </a:cubicBezTo>
                  <a:cubicBezTo>
                    <a:pt x="6782" y="4191"/>
                    <a:pt x="6801" y="3941"/>
                    <a:pt x="6791" y="3691"/>
                  </a:cubicBezTo>
                  <a:cubicBezTo>
                    <a:pt x="6791" y="3653"/>
                    <a:pt x="6819" y="3616"/>
                    <a:pt x="6856" y="3598"/>
                  </a:cubicBezTo>
                  <a:lnTo>
                    <a:pt x="7478" y="3403"/>
                  </a:lnTo>
                  <a:cubicBezTo>
                    <a:pt x="7589" y="3366"/>
                    <a:pt x="7654" y="3255"/>
                    <a:pt x="7617" y="3143"/>
                  </a:cubicBezTo>
                  <a:lnTo>
                    <a:pt x="7311" y="2178"/>
                  </a:lnTo>
                  <a:cubicBezTo>
                    <a:pt x="7281" y="2088"/>
                    <a:pt x="7202" y="2029"/>
                    <a:pt x="7115" y="2029"/>
                  </a:cubicBezTo>
                  <a:cubicBezTo>
                    <a:pt x="7094" y="2029"/>
                    <a:pt x="7073" y="2032"/>
                    <a:pt x="7051" y="2039"/>
                  </a:cubicBezTo>
                  <a:lnTo>
                    <a:pt x="6420" y="2234"/>
                  </a:lnTo>
                  <a:cubicBezTo>
                    <a:pt x="6410" y="2239"/>
                    <a:pt x="6400" y="2241"/>
                    <a:pt x="6389" y="2241"/>
                  </a:cubicBezTo>
                  <a:cubicBezTo>
                    <a:pt x="6360" y="2241"/>
                    <a:pt x="6332" y="2224"/>
                    <a:pt x="6318" y="2197"/>
                  </a:cubicBezTo>
                  <a:cubicBezTo>
                    <a:pt x="6179" y="1984"/>
                    <a:pt x="6021" y="1798"/>
                    <a:pt x="5836" y="1622"/>
                  </a:cubicBezTo>
                  <a:cubicBezTo>
                    <a:pt x="5808" y="1594"/>
                    <a:pt x="5799" y="1548"/>
                    <a:pt x="5817" y="1511"/>
                  </a:cubicBezTo>
                  <a:lnTo>
                    <a:pt x="6124" y="935"/>
                  </a:lnTo>
                  <a:cubicBezTo>
                    <a:pt x="6142" y="880"/>
                    <a:pt x="6151" y="824"/>
                    <a:pt x="6133" y="778"/>
                  </a:cubicBezTo>
                  <a:cubicBezTo>
                    <a:pt x="6114" y="722"/>
                    <a:pt x="6077" y="676"/>
                    <a:pt x="6031" y="648"/>
                  </a:cubicBezTo>
                  <a:lnTo>
                    <a:pt x="5131" y="184"/>
                  </a:lnTo>
                  <a:cubicBezTo>
                    <a:pt x="5096" y="166"/>
                    <a:pt x="5060" y="160"/>
                    <a:pt x="5027" y="160"/>
                  </a:cubicBezTo>
                  <a:cubicBezTo>
                    <a:pt x="5008" y="160"/>
                    <a:pt x="4990" y="162"/>
                    <a:pt x="4973" y="165"/>
                  </a:cubicBezTo>
                  <a:cubicBezTo>
                    <a:pt x="4918" y="184"/>
                    <a:pt x="4871" y="221"/>
                    <a:pt x="4853" y="267"/>
                  </a:cubicBezTo>
                  <a:lnTo>
                    <a:pt x="4546" y="852"/>
                  </a:lnTo>
                  <a:cubicBezTo>
                    <a:pt x="4531" y="883"/>
                    <a:pt x="4497" y="901"/>
                    <a:pt x="4464" y="901"/>
                  </a:cubicBezTo>
                  <a:cubicBezTo>
                    <a:pt x="4457" y="901"/>
                    <a:pt x="4451" y="900"/>
                    <a:pt x="4444" y="898"/>
                  </a:cubicBezTo>
                  <a:cubicBezTo>
                    <a:pt x="4234" y="858"/>
                    <a:pt x="4010" y="832"/>
                    <a:pt x="3790" y="832"/>
                  </a:cubicBezTo>
                  <a:cubicBezTo>
                    <a:pt x="3758" y="832"/>
                    <a:pt x="3725" y="832"/>
                    <a:pt x="3693" y="833"/>
                  </a:cubicBezTo>
                  <a:cubicBezTo>
                    <a:pt x="3689" y="834"/>
                    <a:pt x="3685" y="835"/>
                    <a:pt x="3681" y="835"/>
                  </a:cubicBezTo>
                  <a:cubicBezTo>
                    <a:pt x="3648" y="835"/>
                    <a:pt x="3618" y="802"/>
                    <a:pt x="3610" y="768"/>
                  </a:cubicBezTo>
                  <a:lnTo>
                    <a:pt x="3405" y="147"/>
                  </a:lnTo>
                  <a:cubicBezTo>
                    <a:pt x="3382" y="55"/>
                    <a:pt x="3296" y="1"/>
                    <a:pt x="3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129;p43">
              <a:extLst>
                <a:ext uri="{FF2B5EF4-FFF2-40B4-BE49-F238E27FC236}">
                  <a16:creationId xmlns:a16="http://schemas.microsoft.com/office/drawing/2014/main" id="{5474DA1F-ABDA-AC69-567A-9A16B22ECFA4}"/>
                </a:ext>
              </a:extLst>
            </p:cNvPr>
            <p:cNvSpPr/>
            <p:nvPr/>
          </p:nvSpPr>
          <p:spPr>
            <a:xfrm>
              <a:off x="831825" y="2596225"/>
              <a:ext cx="95800" cy="95400"/>
            </a:xfrm>
            <a:custGeom>
              <a:avLst/>
              <a:gdLst/>
              <a:ahLst/>
              <a:cxnLst/>
              <a:rect l="l" t="t" r="r" b="b"/>
              <a:pathLst>
                <a:path w="3832" h="3816" extrusionOk="0">
                  <a:moveTo>
                    <a:pt x="1927" y="1036"/>
                  </a:moveTo>
                  <a:cubicBezTo>
                    <a:pt x="1977" y="1036"/>
                    <a:pt x="2028" y="1040"/>
                    <a:pt x="2078" y="1049"/>
                  </a:cubicBezTo>
                  <a:cubicBezTo>
                    <a:pt x="2607" y="1151"/>
                    <a:pt x="2922" y="1698"/>
                    <a:pt x="2737" y="2199"/>
                  </a:cubicBezTo>
                  <a:cubicBezTo>
                    <a:pt x="2615" y="2550"/>
                    <a:pt x="2278" y="2779"/>
                    <a:pt x="1914" y="2779"/>
                  </a:cubicBezTo>
                  <a:cubicBezTo>
                    <a:pt x="1864" y="2779"/>
                    <a:pt x="1814" y="2774"/>
                    <a:pt x="1763" y="2765"/>
                  </a:cubicBezTo>
                  <a:cubicBezTo>
                    <a:pt x="1234" y="2663"/>
                    <a:pt x="919" y="2116"/>
                    <a:pt x="1104" y="1615"/>
                  </a:cubicBezTo>
                  <a:cubicBezTo>
                    <a:pt x="1227" y="1265"/>
                    <a:pt x="1564" y="1036"/>
                    <a:pt x="1927" y="1036"/>
                  </a:cubicBezTo>
                  <a:close/>
                  <a:moveTo>
                    <a:pt x="1967" y="1"/>
                  </a:moveTo>
                  <a:cubicBezTo>
                    <a:pt x="1921" y="1"/>
                    <a:pt x="1884" y="29"/>
                    <a:pt x="1874" y="66"/>
                  </a:cubicBezTo>
                  <a:lnTo>
                    <a:pt x="1828" y="390"/>
                  </a:lnTo>
                  <a:cubicBezTo>
                    <a:pt x="1819" y="428"/>
                    <a:pt x="1791" y="446"/>
                    <a:pt x="1763" y="455"/>
                  </a:cubicBezTo>
                  <a:cubicBezTo>
                    <a:pt x="1633" y="465"/>
                    <a:pt x="1512" y="493"/>
                    <a:pt x="1401" y="539"/>
                  </a:cubicBezTo>
                  <a:cubicBezTo>
                    <a:pt x="1392" y="541"/>
                    <a:pt x="1383" y="542"/>
                    <a:pt x="1374" y="542"/>
                  </a:cubicBezTo>
                  <a:cubicBezTo>
                    <a:pt x="1347" y="542"/>
                    <a:pt x="1322" y="532"/>
                    <a:pt x="1308" y="511"/>
                  </a:cubicBezTo>
                  <a:lnTo>
                    <a:pt x="1123" y="242"/>
                  </a:lnTo>
                  <a:cubicBezTo>
                    <a:pt x="1107" y="226"/>
                    <a:pt x="1084" y="216"/>
                    <a:pt x="1061" y="216"/>
                  </a:cubicBezTo>
                  <a:cubicBezTo>
                    <a:pt x="1044" y="216"/>
                    <a:pt x="1027" y="221"/>
                    <a:pt x="1011" y="233"/>
                  </a:cubicBezTo>
                  <a:lnTo>
                    <a:pt x="603" y="530"/>
                  </a:lnTo>
                  <a:cubicBezTo>
                    <a:pt x="566" y="548"/>
                    <a:pt x="557" y="604"/>
                    <a:pt x="585" y="632"/>
                  </a:cubicBezTo>
                  <a:lnTo>
                    <a:pt x="780" y="901"/>
                  </a:lnTo>
                  <a:cubicBezTo>
                    <a:pt x="798" y="929"/>
                    <a:pt x="798" y="966"/>
                    <a:pt x="770" y="993"/>
                  </a:cubicBezTo>
                  <a:cubicBezTo>
                    <a:pt x="696" y="1086"/>
                    <a:pt x="631" y="1188"/>
                    <a:pt x="575" y="1309"/>
                  </a:cubicBezTo>
                  <a:cubicBezTo>
                    <a:pt x="568" y="1332"/>
                    <a:pt x="541" y="1348"/>
                    <a:pt x="517" y="1348"/>
                  </a:cubicBezTo>
                  <a:cubicBezTo>
                    <a:pt x="511" y="1348"/>
                    <a:pt x="506" y="1348"/>
                    <a:pt x="501" y="1346"/>
                  </a:cubicBezTo>
                  <a:lnTo>
                    <a:pt x="177" y="1300"/>
                  </a:lnTo>
                  <a:cubicBezTo>
                    <a:pt x="170" y="1298"/>
                    <a:pt x="165" y="1298"/>
                    <a:pt x="159" y="1298"/>
                  </a:cubicBezTo>
                  <a:cubicBezTo>
                    <a:pt x="121" y="1298"/>
                    <a:pt x="92" y="1323"/>
                    <a:pt x="84" y="1355"/>
                  </a:cubicBezTo>
                  <a:lnTo>
                    <a:pt x="10" y="1865"/>
                  </a:lnTo>
                  <a:cubicBezTo>
                    <a:pt x="0" y="1903"/>
                    <a:pt x="28" y="1940"/>
                    <a:pt x="75" y="1949"/>
                  </a:cubicBezTo>
                  <a:lnTo>
                    <a:pt x="399" y="2005"/>
                  </a:lnTo>
                  <a:cubicBezTo>
                    <a:pt x="427" y="2005"/>
                    <a:pt x="455" y="2032"/>
                    <a:pt x="455" y="2070"/>
                  </a:cubicBezTo>
                  <a:cubicBezTo>
                    <a:pt x="473" y="2190"/>
                    <a:pt x="501" y="2311"/>
                    <a:pt x="548" y="2431"/>
                  </a:cubicBezTo>
                  <a:cubicBezTo>
                    <a:pt x="557" y="2459"/>
                    <a:pt x="548" y="2496"/>
                    <a:pt x="520" y="2515"/>
                  </a:cubicBezTo>
                  <a:lnTo>
                    <a:pt x="251" y="2710"/>
                  </a:lnTo>
                  <a:cubicBezTo>
                    <a:pt x="214" y="2728"/>
                    <a:pt x="204" y="2775"/>
                    <a:pt x="232" y="2812"/>
                  </a:cubicBezTo>
                  <a:lnTo>
                    <a:pt x="529" y="3229"/>
                  </a:lnTo>
                  <a:cubicBezTo>
                    <a:pt x="545" y="3245"/>
                    <a:pt x="568" y="3255"/>
                    <a:pt x="591" y="3255"/>
                  </a:cubicBezTo>
                  <a:cubicBezTo>
                    <a:pt x="608" y="3255"/>
                    <a:pt x="625" y="3250"/>
                    <a:pt x="640" y="3238"/>
                  </a:cubicBezTo>
                  <a:lnTo>
                    <a:pt x="900" y="3053"/>
                  </a:lnTo>
                  <a:cubicBezTo>
                    <a:pt x="914" y="3044"/>
                    <a:pt x="930" y="3039"/>
                    <a:pt x="947" y="3039"/>
                  </a:cubicBezTo>
                  <a:cubicBezTo>
                    <a:pt x="963" y="3039"/>
                    <a:pt x="979" y="3044"/>
                    <a:pt x="993" y="3053"/>
                  </a:cubicBezTo>
                  <a:cubicBezTo>
                    <a:pt x="1086" y="3127"/>
                    <a:pt x="1197" y="3192"/>
                    <a:pt x="1308" y="3248"/>
                  </a:cubicBezTo>
                  <a:cubicBezTo>
                    <a:pt x="1336" y="3257"/>
                    <a:pt x="1355" y="3294"/>
                    <a:pt x="1355" y="3322"/>
                  </a:cubicBezTo>
                  <a:lnTo>
                    <a:pt x="1299" y="3647"/>
                  </a:lnTo>
                  <a:cubicBezTo>
                    <a:pt x="1290" y="3693"/>
                    <a:pt x="1327" y="3730"/>
                    <a:pt x="1364" y="3739"/>
                  </a:cubicBezTo>
                  <a:lnTo>
                    <a:pt x="1865" y="3814"/>
                  </a:lnTo>
                  <a:cubicBezTo>
                    <a:pt x="1871" y="3815"/>
                    <a:pt x="1877" y="3815"/>
                    <a:pt x="1883" y="3815"/>
                  </a:cubicBezTo>
                  <a:cubicBezTo>
                    <a:pt x="1921" y="3815"/>
                    <a:pt x="1950" y="3790"/>
                    <a:pt x="1958" y="3758"/>
                  </a:cubicBezTo>
                  <a:lnTo>
                    <a:pt x="2004" y="3433"/>
                  </a:lnTo>
                  <a:cubicBezTo>
                    <a:pt x="2013" y="3396"/>
                    <a:pt x="2041" y="3368"/>
                    <a:pt x="2069" y="3368"/>
                  </a:cubicBezTo>
                  <a:cubicBezTo>
                    <a:pt x="2199" y="3350"/>
                    <a:pt x="2320" y="3322"/>
                    <a:pt x="2431" y="3276"/>
                  </a:cubicBezTo>
                  <a:cubicBezTo>
                    <a:pt x="2440" y="3273"/>
                    <a:pt x="2449" y="3272"/>
                    <a:pt x="2457" y="3272"/>
                  </a:cubicBezTo>
                  <a:cubicBezTo>
                    <a:pt x="2482" y="3272"/>
                    <a:pt x="2503" y="3282"/>
                    <a:pt x="2524" y="3303"/>
                  </a:cubicBezTo>
                  <a:lnTo>
                    <a:pt x="2709" y="3572"/>
                  </a:lnTo>
                  <a:cubicBezTo>
                    <a:pt x="2726" y="3595"/>
                    <a:pt x="2750" y="3607"/>
                    <a:pt x="2774" y="3607"/>
                  </a:cubicBezTo>
                  <a:cubicBezTo>
                    <a:pt x="2790" y="3607"/>
                    <a:pt x="2806" y="3602"/>
                    <a:pt x="2820" y="3591"/>
                  </a:cubicBezTo>
                  <a:lnTo>
                    <a:pt x="3229" y="3294"/>
                  </a:lnTo>
                  <a:cubicBezTo>
                    <a:pt x="3266" y="3266"/>
                    <a:pt x="3275" y="3220"/>
                    <a:pt x="3247" y="3183"/>
                  </a:cubicBezTo>
                  <a:lnTo>
                    <a:pt x="3052" y="2923"/>
                  </a:lnTo>
                  <a:cubicBezTo>
                    <a:pt x="3034" y="2895"/>
                    <a:pt x="3034" y="2858"/>
                    <a:pt x="3052" y="2830"/>
                  </a:cubicBezTo>
                  <a:cubicBezTo>
                    <a:pt x="3136" y="2737"/>
                    <a:pt x="3201" y="2626"/>
                    <a:pt x="3247" y="2515"/>
                  </a:cubicBezTo>
                  <a:cubicBezTo>
                    <a:pt x="3266" y="2487"/>
                    <a:pt x="3294" y="2468"/>
                    <a:pt x="3331" y="2468"/>
                  </a:cubicBezTo>
                  <a:lnTo>
                    <a:pt x="3655" y="2524"/>
                  </a:lnTo>
                  <a:cubicBezTo>
                    <a:pt x="3661" y="2525"/>
                    <a:pt x="3667" y="2526"/>
                    <a:pt x="3673" y="2526"/>
                  </a:cubicBezTo>
                  <a:cubicBezTo>
                    <a:pt x="3711" y="2526"/>
                    <a:pt x="3739" y="2500"/>
                    <a:pt x="3739" y="2459"/>
                  </a:cubicBezTo>
                  <a:lnTo>
                    <a:pt x="3822" y="1958"/>
                  </a:lnTo>
                  <a:cubicBezTo>
                    <a:pt x="3832" y="1921"/>
                    <a:pt x="3804" y="1875"/>
                    <a:pt x="3757" y="1875"/>
                  </a:cubicBezTo>
                  <a:lnTo>
                    <a:pt x="3433" y="1819"/>
                  </a:lnTo>
                  <a:cubicBezTo>
                    <a:pt x="3405" y="1810"/>
                    <a:pt x="3377" y="1791"/>
                    <a:pt x="3377" y="1754"/>
                  </a:cubicBezTo>
                  <a:cubicBezTo>
                    <a:pt x="3359" y="1634"/>
                    <a:pt x="3331" y="1513"/>
                    <a:pt x="3284" y="1392"/>
                  </a:cubicBezTo>
                  <a:cubicBezTo>
                    <a:pt x="3275" y="1365"/>
                    <a:pt x="3284" y="1327"/>
                    <a:pt x="3312" y="1309"/>
                  </a:cubicBezTo>
                  <a:lnTo>
                    <a:pt x="3581" y="1114"/>
                  </a:lnTo>
                  <a:cubicBezTo>
                    <a:pt x="3609" y="1086"/>
                    <a:pt x="3618" y="1040"/>
                    <a:pt x="3600" y="1012"/>
                  </a:cubicBezTo>
                  <a:lnTo>
                    <a:pt x="3294" y="595"/>
                  </a:lnTo>
                  <a:cubicBezTo>
                    <a:pt x="3282" y="577"/>
                    <a:pt x="3258" y="566"/>
                    <a:pt x="3233" y="566"/>
                  </a:cubicBezTo>
                  <a:cubicBezTo>
                    <a:pt x="3219" y="566"/>
                    <a:pt x="3205" y="569"/>
                    <a:pt x="3192" y="576"/>
                  </a:cubicBezTo>
                  <a:lnTo>
                    <a:pt x="2922" y="771"/>
                  </a:lnTo>
                  <a:cubicBezTo>
                    <a:pt x="2913" y="780"/>
                    <a:pt x="2897" y="785"/>
                    <a:pt x="2881" y="785"/>
                  </a:cubicBezTo>
                  <a:cubicBezTo>
                    <a:pt x="2865" y="785"/>
                    <a:pt x="2848" y="780"/>
                    <a:pt x="2839" y="771"/>
                  </a:cubicBezTo>
                  <a:cubicBezTo>
                    <a:pt x="2737" y="697"/>
                    <a:pt x="2635" y="632"/>
                    <a:pt x="2524" y="576"/>
                  </a:cubicBezTo>
                  <a:cubicBezTo>
                    <a:pt x="2486" y="557"/>
                    <a:pt x="2468" y="530"/>
                    <a:pt x="2477" y="493"/>
                  </a:cubicBezTo>
                  <a:lnTo>
                    <a:pt x="2533" y="168"/>
                  </a:lnTo>
                  <a:cubicBezTo>
                    <a:pt x="2533" y="131"/>
                    <a:pt x="2505" y="94"/>
                    <a:pt x="2468" y="84"/>
                  </a:cubicBez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130;p43">
              <a:extLst>
                <a:ext uri="{FF2B5EF4-FFF2-40B4-BE49-F238E27FC236}">
                  <a16:creationId xmlns:a16="http://schemas.microsoft.com/office/drawing/2014/main" id="{17824831-CBA4-2EE7-2032-BA3FDB8DFB51}"/>
                </a:ext>
              </a:extLst>
            </p:cNvPr>
            <p:cNvSpPr/>
            <p:nvPr/>
          </p:nvSpPr>
          <p:spPr>
            <a:xfrm>
              <a:off x="830200" y="2594850"/>
              <a:ext cx="98825" cy="98350"/>
            </a:xfrm>
            <a:custGeom>
              <a:avLst/>
              <a:gdLst/>
              <a:ahLst/>
              <a:cxnLst/>
              <a:rect l="l" t="t" r="r" b="b"/>
              <a:pathLst>
                <a:path w="3953" h="3934" extrusionOk="0">
                  <a:moveTo>
                    <a:pt x="1986" y="1151"/>
                  </a:moveTo>
                  <a:cubicBezTo>
                    <a:pt x="2032" y="1151"/>
                    <a:pt x="2088" y="1160"/>
                    <a:pt x="2134" y="1160"/>
                  </a:cubicBezTo>
                  <a:cubicBezTo>
                    <a:pt x="2366" y="1206"/>
                    <a:pt x="2570" y="1355"/>
                    <a:pt x="2691" y="1559"/>
                  </a:cubicBezTo>
                  <a:cubicBezTo>
                    <a:pt x="2811" y="1763"/>
                    <a:pt x="2830" y="2013"/>
                    <a:pt x="2746" y="2236"/>
                  </a:cubicBezTo>
                  <a:cubicBezTo>
                    <a:pt x="2632" y="2564"/>
                    <a:pt x="2314" y="2776"/>
                    <a:pt x="1973" y="2776"/>
                  </a:cubicBezTo>
                  <a:cubicBezTo>
                    <a:pt x="1928" y="2776"/>
                    <a:pt x="1882" y="2772"/>
                    <a:pt x="1837" y="2765"/>
                  </a:cubicBezTo>
                  <a:cubicBezTo>
                    <a:pt x="1605" y="2718"/>
                    <a:pt x="1401" y="2570"/>
                    <a:pt x="1281" y="2366"/>
                  </a:cubicBezTo>
                  <a:cubicBezTo>
                    <a:pt x="1160" y="2162"/>
                    <a:pt x="1141" y="1911"/>
                    <a:pt x="1225" y="1689"/>
                  </a:cubicBezTo>
                  <a:cubicBezTo>
                    <a:pt x="1336" y="1364"/>
                    <a:pt x="1652" y="1151"/>
                    <a:pt x="1986" y="1151"/>
                  </a:cubicBezTo>
                  <a:close/>
                  <a:moveTo>
                    <a:pt x="1985" y="1033"/>
                  </a:moveTo>
                  <a:cubicBezTo>
                    <a:pt x="1600" y="1033"/>
                    <a:pt x="1243" y="1278"/>
                    <a:pt x="1114" y="1651"/>
                  </a:cubicBezTo>
                  <a:cubicBezTo>
                    <a:pt x="1021" y="1902"/>
                    <a:pt x="1049" y="2189"/>
                    <a:pt x="1179" y="2421"/>
                  </a:cubicBezTo>
                  <a:cubicBezTo>
                    <a:pt x="1318" y="2663"/>
                    <a:pt x="1550" y="2830"/>
                    <a:pt x="1819" y="2876"/>
                  </a:cubicBezTo>
                  <a:cubicBezTo>
                    <a:pt x="1874" y="2885"/>
                    <a:pt x="1930" y="2895"/>
                    <a:pt x="1986" y="2895"/>
                  </a:cubicBezTo>
                  <a:cubicBezTo>
                    <a:pt x="2366" y="2895"/>
                    <a:pt x="2728" y="2653"/>
                    <a:pt x="2858" y="2282"/>
                  </a:cubicBezTo>
                  <a:cubicBezTo>
                    <a:pt x="2950" y="2023"/>
                    <a:pt x="2923" y="1735"/>
                    <a:pt x="2793" y="1503"/>
                  </a:cubicBezTo>
                  <a:cubicBezTo>
                    <a:pt x="2654" y="1262"/>
                    <a:pt x="2422" y="1104"/>
                    <a:pt x="2153" y="1048"/>
                  </a:cubicBezTo>
                  <a:cubicBezTo>
                    <a:pt x="2097" y="1038"/>
                    <a:pt x="2041" y="1033"/>
                    <a:pt x="1985" y="1033"/>
                  </a:cubicBezTo>
                  <a:close/>
                  <a:moveTo>
                    <a:pt x="2013" y="112"/>
                  </a:moveTo>
                  <a:lnTo>
                    <a:pt x="2524" y="195"/>
                  </a:lnTo>
                  <a:cubicBezTo>
                    <a:pt x="2524" y="195"/>
                    <a:pt x="2533" y="204"/>
                    <a:pt x="2533" y="204"/>
                  </a:cubicBezTo>
                  <a:cubicBezTo>
                    <a:pt x="2533" y="204"/>
                    <a:pt x="2533" y="214"/>
                    <a:pt x="2533" y="214"/>
                  </a:cubicBezTo>
                  <a:lnTo>
                    <a:pt x="2487" y="538"/>
                  </a:lnTo>
                  <a:cubicBezTo>
                    <a:pt x="2477" y="603"/>
                    <a:pt x="2505" y="659"/>
                    <a:pt x="2561" y="687"/>
                  </a:cubicBezTo>
                  <a:cubicBezTo>
                    <a:pt x="2672" y="733"/>
                    <a:pt x="2774" y="798"/>
                    <a:pt x="2867" y="872"/>
                  </a:cubicBezTo>
                  <a:cubicBezTo>
                    <a:pt x="2890" y="891"/>
                    <a:pt x="2918" y="900"/>
                    <a:pt x="2946" y="900"/>
                  </a:cubicBezTo>
                  <a:cubicBezTo>
                    <a:pt x="2974" y="900"/>
                    <a:pt x="3001" y="891"/>
                    <a:pt x="3025" y="872"/>
                  </a:cubicBezTo>
                  <a:lnTo>
                    <a:pt x="3294" y="677"/>
                  </a:lnTo>
                  <a:cubicBezTo>
                    <a:pt x="3294" y="677"/>
                    <a:pt x="3312" y="677"/>
                    <a:pt x="3312" y="687"/>
                  </a:cubicBezTo>
                  <a:lnTo>
                    <a:pt x="3618" y="1095"/>
                  </a:lnTo>
                  <a:cubicBezTo>
                    <a:pt x="3618" y="1104"/>
                    <a:pt x="3618" y="1104"/>
                    <a:pt x="3618" y="1113"/>
                  </a:cubicBezTo>
                  <a:cubicBezTo>
                    <a:pt x="3618" y="1113"/>
                    <a:pt x="3618" y="1113"/>
                    <a:pt x="3609" y="1123"/>
                  </a:cubicBezTo>
                  <a:lnTo>
                    <a:pt x="3340" y="1317"/>
                  </a:lnTo>
                  <a:cubicBezTo>
                    <a:pt x="3294" y="1345"/>
                    <a:pt x="3275" y="1410"/>
                    <a:pt x="3294" y="1466"/>
                  </a:cubicBezTo>
                  <a:cubicBezTo>
                    <a:pt x="3340" y="1577"/>
                    <a:pt x="3368" y="1698"/>
                    <a:pt x="3377" y="1818"/>
                  </a:cubicBezTo>
                  <a:cubicBezTo>
                    <a:pt x="3386" y="1874"/>
                    <a:pt x="3433" y="1920"/>
                    <a:pt x="3488" y="1930"/>
                  </a:cubicBezTo>
                  <a:lnTo>
                    <a:pt x="3813" y="1985"/>
                  </a:lnTo>
                  <a:cubicBezTo>
                    <a:pt x="3822" y="1985"/>
                    <a:pt x="3832" y="1995"/>
                    <a:pt x="3832" y="2004"/>
                  </a:cubicBezTo>
                  <a:lnTo>
                    <a:pt x="3748" y="2505"/>
                  </a:lnTo>
                  <a:cubicBezTo>
                    <a:pt x="3748" y="2514"/>
                    <a:pt x="3739" y="2523"/>
                    <a:pt x="3730" y="2523"/>
                  </a:cubicBezTo>
                  <a:lnTo>
                    <a:pt x="3405" y="2468"/>
                  </a:lnTo>
                  <a:cubicBezTo>
                    <a:pt x="3398" y="2467"/>
                    <a:pt x="3391" y="2466"/>
                    <a:pt x="3383" y="2466"/>
                  </a:cubicBezTo>
                  <a:cubicBezTo>
                    <a:pt x="3334" y="2466"/>
                    <a:pt x="3282" y="2493"/>
                    <a:pt x="3266" y="2542"/>
                  </a:cubicBezTo>
                  <a:cubicBezTo>
                    <a:pt x="3210" y="2653"/>
                    <a:pt x="3154" y="2755"/>
                    <a:pt x="3080" y="2848"/>
                  </a:cubicBezTo>
                  <a:cubicBezTo>
                    <a:pt x="3043" y="2895"/>
                    <a:pt x="3034" y="2959"/>
                    <a:pt x="3071" y="3006"/>
                  </a:cubicBezTo>
                  <a:lnTo>
                    <a:pt x="3266" y="3275"/>
                  </a:lnTo>
                  <a:cubicBezTo>
                    <a:pt x="3275" y="3284"/>
                    <a:pt x="3266" y="3293"/>
                    <a:pt x="3266" y="3303"/>
                  </a:cubicBezTo>
                  <a:lnTo>
                    <a:pt x="2848" y="3600"/>
                  </a:lnTo>
                  <a:cubicBezTo>
                    <a:pt x="2845" y="3603"/>
                    <a:pt x="2842" y="3604"/>
                    <a:pt x="2839" y="3604"/>
                  </a:cubicBezTo>
                  <a:cubicBezTo>
                    <a:pt x="2833" y="3604"/>
                    <a:pt x="2827" y="3600"/>
                    <a:pt x="2821" y="3600"/>
                  </a:cubicBezTo>
                  <a:lnTo>
                    <a:pt x="2635" y="3331"/>
                  </a:lnTo>
                  <a:cubicBezTo>
                    <a:pt x="2607" y="3296"/>
                    <a:pt x="2565" y="3277"/>
                    <a:pt x="2522" y="3277"/>
                  </a:cubicBezTo>
                  <a:cubicBezTo>
                    <a:pt x="2507" y="3277"/>
                    <a:pt x="2492" y="3279"/>
                    <a:pt x="2477" y="3284"/>
                  </a:cubicBezTo>
                  <a:cubicBezTo>
                    <a:pt x="2366" y="3321"/>
                    <a:pt x="2245" y="3349"/>
                    <a:pt x="2134" y="3368"/>
                  </a:cubicBezTo>
                  <a:cubicBezTo>
                    <a:pt x="2069" y="3368"/>
                    <a:pt x="2023" y="3414"/>
                    <a:pt x="2013" y="3479"/>
                  </a:cubicBezTo>
                  <a:lnTo>
                    <a:pt x="1967" y="3804"/>
                  </a:lnTo>
                  <a:cubicBezTo>
                    <a:pt x="1958" y="3813"/>
                    <a:pt x="1949" y="3813"/>
                    <a:pt x="1939" y="3813"/>
                  </a:cubicBezTo>
                  <a:lnTo>
                    <a:pt x="1438" y="3739"/>
                  </a:lnTo>
                  <a:cubicBezTo>
                    <a:pt x="1429" y="3739"/>
                    <a:pt x="1420" y="3729"/>
                    <a:pt x="1429" y="3720"/>
                  </a:cubicBezTo>
                  <a:lnTo>
                    <a:pt x="1475" y="3395"/>
                  </a:lnTo>
                  <a:cubicBezTo>
                    <a:pt x="1485" y="3331"/>
                    <a:pt x="1457" y="3275"/>
                    <a:pt x="1401" y="3247"/>
                  </a:cubicBezTo>
                  <a:cubicBezTo>
                    <a:pt x="1290" y="3201"/>
                    <a:pt x="1188" y="3136"/>
                    <a:pt x="1095" y="3061"/>
                  </a:cubicBezTo>
                  <a:cubicBezTo>
                    <a:pt x="1076" y="3043"/>
                    <a:pt x="1049" y="3034"/>
                    <a:pt x="1012" y="3034"/>
                  </a:cubicBezTo>
                  <a:cubicBezTo>
                    <a:pt x="984" y="3034"/>
                    <a:pt x="956" y="3043"/>
                    <a:pt x="937" y="3061"/>
                  </a:cubicBezTo>
                  <a:lnTo>
                    <a:pt x="668" y="3247"/>
                  </a:lnTo>
                  <a:cubicBezTo>
                    <a:pt x="668" y="3256"/>
                    <a:pt x="659" y="3256"/>
                    <a:pt x="659" y="3256"/>
                  </a:cubicBezTo>
                  <a:cubicBezTo>
                    <a:pt x="659" y="3256"/>
                    <a:pt x="650" y="3256"/>
                    <a:pt x="650" y="3247"/>
                  </a:cubicBezTo>
                  <a:lnTo>
                    <a:pt x="344" y="2839"/>
                  </a:lnTo>
                  <a:cubicBezTo>
                    <a:pt x="344" y="2830"/>
                    <a:pt x="344" y="2830"/>
                    <a:pt x="344" y="2820"/>
                  </a:cubicBezTo>
                  <a:cubicBezTo>
                    <a:pt x="344" y="2820"/>
                    <a:pt x="344" y="2811"/>
                    <a:pt x="353" y="2811"/>
                  </a:cubicBezTo>
                  <a:lnTo>
                    <a:pt x="613" y="2616"/>
                  </a:lnTo>
                  <a:cubicBezTo>
                    <a:pt x="668" y="2579"/>
                    <a:pt x="687" y="2523"/>
                    <a:pt x="668" y="2468"/>
                  </a:cubicBezTo>
                  <a:cubicBezTo>
                    <a:pt x="622" y="2356"/>
                    <a:pt x="594" y="2236"/>
                    <a:pt x="585" y="2115"/>
                  </a:cubicBezTo>
                  <a:cubicBezTo>
                    <a:pt x="576" y="2060"/>
                    <a:pt x="529" y="2013"/>
                    <a:pt x="474" y="2004"/>
                  </a:cubicBezTo>
                  <a:lnTo>
                    <a:pt x="149" y="1948"/>
                  </a:lnTo>
                  <a:cubicBezTo>
                    <a:pt x="130" y="1948"/>
                    <a:pt x="130" y="1939"/>
                    <a:pt x="130" y="1930"/>
                  </a:cubicBezTo>
                  <a:lnTo>
                    <a:pt x="214" y="1429"/>
                  </a:lnTo>
                  <a:cubicBezTo>
                    <a:pt x="214" y="1420"/>
                    <a:pt x="223" y="1410"/>
                    <a:pt x="232" y="1410"/>
                  </a:cubicBezTo>
                  <a:lnTo>
                    <a:pt x="557" y="1466"/>
                  </a:lnTo>
                  <a:cubicBezTo>
                    <a:pt x="563" y="1467"/>
                    <a:pt x="569" y="1467"/>
                    <a:pt x="574" y="1467"/>
                  </a:cubicBezTo>
                  <a:cubicBezTo>
                    <a:pt x="624" y="1467"/>
                    <a:pt x="671" y="1433"/>
                    <a:pt x="696" y="1392"/>
                  </a:cubicBezTo>
                  <a:cubicBezTo>
                    <a:pt x="743" y="1280"/>
                    <a:pt x="807" y="1178"/>
                    <a:pt x="882" y="1086"/>
                  </a:cubicBezTo>
                  <a:cubicBezTo>
                    <a:pt x="919" y="1039"/>
                    <a:pt x="919" y="974"/>
                    <a:pt x="891" y="919"/>
                  </a:cubicBezTo>
                  <a:lnTo>
                    <a:pt x="696" y="659"/>
                  </a:lnTo>
                  <a:cubicBezTo>
                    <a:pt x="687" y="650"/>
                    <a:pt x="696" y="640"/>
                    <a:pt x="696" y="631"/>
                  </a:cubicBezTo>
                  <a:lnTo>
                    <a:pt x="1114" y="334"/>
                  </a:lnTo>
                  <a:cubicBezTo>
                    <a:pt x="1118" y="330"/>
                    <a:pt x="1123" y="327"/>
                    <a:pt x="1126" y="327"/>
                  </a:cubicBezTo>
                  <a:cubicBezTo>
                    <a:pt x="1130" y="327"/>
                    <a:pt x="1132" y="330"/>
                    <a:pt x="1132" y="334"/>
                  </a:cubicBezTo>
                  <a:lnTo>
                    <a:pt x="1327" y="603"/>
                  </a:lnTo>
                  <a:cubicBezTo>
                    <a:pt x="1354" y="638"/>
                    <a:pt x="1397" y="657"/>
                    <a:pt x="1440" y="657"/>
                  </a:cubicBezTo>
                  <a:cubicBezTo>
                    <a:pt x="1455" y="657"/>
                    <a:pt x="1470" y="654"/>
                    <a:pt x="1485" y="650"/>
                  </a:cubicBezTo>
                  <a:cubicBezTo>
                    <a:pt x="1596" y="603"/>
                    <a:pt x="1707" y="575"/>
                    <a:pt x="1828" y="566"/>
                  </a:cubicBezTo>
                  <a:cubicBezTo>
                    <a:pt x="1893" y="557"/>
                    <a:pt x="1939" y="510"/>
                    <a:pt x="1949" y="455"/>
                  </a:cubicBezTo>
                  <a:lnTo>
                    <a:pt x="1995" y="130"/>
                  </a:lnTo>
                  <a:cubicBezTo>
                    <a:pt x="1995" y="121"/>
                    <a:pt x="2013" y="112"/>
                    <a:pt x="2013" y="112"/>
                  </a:cubicBezTo>
                  <a:close/>
                  <a:moveTo>
                    <a:pt x="2032" y="0"/>
                  </a:moveTo>
                  <a:cubicBezTo>
                    <a:pt x="2004" y="0"/>
                    <a:pt x="1967" y="0"/>
                    <a:pt x="1939" y="28"/>
                  </a:cubicBezTo>
                  <a:cubicBezTo>
                    <a:pt x="1911" y="47"/>
                    <a:pt x="1893" y="74"/>
                    <a:pt x="1884" y="112"/>
                  </a:cubicBezTo>
                  <a:lnTo>
                    <a:pt x="1828" y="436"/>
                  </a:lnTo>
                  <a:cubicBezTo>
                    <a:pt x="1828" y="445"/>
                    <a:pt x="1828" y="455"/>
                    <a:pt x="1819" y="455"/>
                  </a:cubicBezTo>
                  <a:cubicBezTo>
                    <a:pt x="1689" y="464"/>
                    <a:pt x="1559" y="492"/>
                    <a:pt x="1438" y="538"/>
                  </a:cubicBezTo>
                  <a:cubicBezTo>
                    <a:pt x="1438" y="541"/>
                    <a:pt x="1437" y="542"/>
                    <a:pt x="1436" y="542"/>
                  </a:cubicBezTo>
                  <a:cubicBezTo>
                    <a:pt x="1432" y="542"/>
                    <a:pt x="1426" y="538"/>
                    <a:pt x="1420" y="538"/>
                  </a:cubicBezTo>
                  <a:lnTo>
                    <a:pt x="1234" y="269"/>
                  </a:lnTo>
                  <a:cubicBezTo>
                    <a:pt x="1207" y="231"/>
                    <a:pt x="1167" y="212"/>
                    <a:pt x="1126" y="212"/>
                  </a:cubicBezTo>
                  <a:cubicBezTo>
                    <a:pt x="1097" y="212"/>
                    <a:pt x="1066" y="222"/>
                    <a:pt x="1039" y="241"/>
                  </a:cubicBezTo>
                  <a:lnTo>
                    <a:pt x="631" y="538"/>
                  </a:lnTo>
                  <a:cubicBezTo>
                    <a:pt x="566" y="575"/>
                    <a:pt x="557" y="659"/>
                    <a:pt x="603" y="724"/>
                  </a:cubicBezTo>
                  <a:lnTo>
                    <a:pt x="789" y="993"/>
                  </a:lnTo>
                  <a:cubicBezTo>
                    <a:pt x="798" y="993"/>
                    <a:pt x="798" y="1002"/>
                    <a:pt x="789" y="1011"/>
                  </a:cubicBezTo>
                  <a:cubicBezTo>
                    <a:pt x="715" y="1113"/>
                    <a:pt x="640" y="1225"/>
                    <a:pt x="594" y="1336"/>
                  </a:cubicBezTo>
                  <a:cubicBezTo>
                    <a:pt x="585" y="1345"/>
                    <a:pt x="576" y="1345"/>
                    <a:pt x="576" y="1345"/>
                  </a:cubicBezTo>
                  <a:lnTo>
                    <a:pt x="251" y="1299"/>
                  </a:lnTo>
                  <a:cubicBezTo>
                    <a:pt x="241" y="1296"/>
                    <a:pt x="231" y="1295"/>
                    <a:pt x="221" y="1295"/>
                  </a:cubicBezTo>
                  <a:cubicBezTo>
                    <a:pt x="195" y="1295"/>
                    <a:pt x="169" y="1304"/>
                    <a:pt x="149" y="1317"/>
                  </a:cubicBezTo>
                  <a:cubicBezTo>
                    <a:pt x="121" y="1336"/>
                    <a:pt x="102" y="1373"/>
                    <a:pt x="93" y="1410"/>
                  </a:cubicBezTo>
                  <a:lnTo>
                    <a:pt x="19" y="1911"/>
                  </a:lnTo>
                  <a:cubicBezTo>
                    <a:pt x="0" y="1985"/>
                    <a:pt x="56" y="2050"/>
                    <a:pt x="130" y="2060"/>
                  </a:cubicBezTo>
                  <a:lnTo>
                    <a:pt x="455" y="2115"/>
                  </a:lnTo>
                  <a:cubicBezTo>
                    <a:pt x="455" y="2115"/>
                    <a:pt x="464" y="2125"/>
                    <a:pt x="464" y="2125"/>
                  </a:cubicBezTo>
                  <a:cubicBezTo>
                    <a:pt x="483" y="2254"/>
                    <a:pt x="511" y="2384"/>
                    <a:pt x="557" y="2505"/>
                  </a:cubicBezTo>
                  <a:cubicBezTo>
                    <a:pt x="557" y="2514"/>
                    <a:pt x="557" y="2514"/>
                    <a:pt x="548" y="2523"/>
                  </a:cubicBezTo>
                  <a:lnTo>
                    <a:pt x="279" y="2718"/>
                  </a:lnTo>
                  <a:cubicBezTo>
                    <a:pt x="251" y="2737"/>
                    <a:pt x="232" y="2765"/>
                    <a:pt x="223" y="2802"/>
                  </a:cubicBezTo>
                  <a:cubicBezTo>
                    <a:pt x="223" y="2839"/>
                    <a:pt x="232" y="2876"/>
                    <a:pt x="251" y="2904"/>
                  </a:cubicBezTo>
                  <a:lnTo>
                    <a:pt x="548" y="3312"/>
                  </a:lnTo>
                  <a:cubicBezTo>
                    <a:pt x="566" y="3349"/>
                    <a:pt x="603" y="3368"/>
                    <a:pt x="640" y="3368"/>
                  </a:cubicBezTo>
                  <a:cubicBezTo>
                    <a:pt x="648" y="3370"/>
                    <a:pt x="656" y="3371"/>
                    <a:pt x="665" y="3371"/>
                  </a:cubicBezTo>
                  <a:cubicBezTo>
                    <a:pt x="688" y="3371"/>
                    <a:pt x="713" y="3363"/>
                    <a:pt x="733" y="3349"/>
                  </a:cubicBezTo>
                  <a:lnTo>
                    <a:pt x="1002" y="3154"/>
                  </a:lnTo>
                  <a:cubicBezTo>
                    <a:pt x="1007" y="3150"/>
                    <a:pt x="1012" y="3147"/>
                    <a:pt x="1015" y="3147"/>
                  </a:cubicBezTo>
                  <a:cubicBezTo>
                    <a:pt x="1019" y="3147"/>
                    <a:pt x="1021" y="3150"/>
                    <a:pt x="1021" y="3154"/>
                  </a:cubicBezTo>
                  <a:cubicBezTo>
                    <a:pt x="1123" y="3238"/>
                    <a:pt x="1234" y="3303"/>
                    <a:pt x="1355" y="3358"/>
                  </a:cubicBezTo>
                  <a:cubicBezTo>
                    <a:pt x="1355" y="3358"/>
                    <a:pt x="1364" y="3368"/>
                    <a:pt x="1364" y="3377"/>
                  </a:cubicBezTo>
                  <a:lnTo>
                    <a:pt x="1308" y="3702"/>
                  </a:lnTo>
                  <a:cubicBezTo>
                    <a:pt x="1299" y="3776"/>
                    <a:pt x="1346" y="3841"/>
                    <a:pt x="1420" y="3850"/>
                  </a:cubicBezTo>
                  <a:lnTo>
                    <a:pt x="1921" y="3934"/>
                  </a:lnTo>
                  <a:lnTo>
                    <a:pt x="1949" y="3934"/>
                  </a:lnTo>
                  <a:cubicBezTo>
                    <a:pt x="1976" y="3934"/>
                    <a:pt x="2004" y="3924"/>
                    <a:pt x="2023" y="3906"/>
                  </a:cubicBezTo>
                  <a:cubicBezTo>
                    <a:pt x="2051" y="3887"/>
                    <a:pt x="2069" y="3859"/>
                    <a:pt x="2078" y="3822"/>
                  </a:cubicBezTo>
                  <a:lnTo>
                    <a:pt x="2125" y="3498"/>
                  </a:lnTo>
                  <a:cubicBezTo>
                    <a:pt x="2134" y="3488"/>
                    <a:pt x="2134" y="3479"/>
                    <a:pt x="2143" y="3479"/>
                  </a:cubicBezTo>
                  <a:cubicBezTo>
                    <a:pt x="2273" y="3470"/>
                    <a:pt x="2394" y="3442"/>
                    <a:pt x="2514" y="3395"/>
                  </a:cubicBezTo>
                  <a:cubicBezTo>
                    <a:pt x="2517" y="3392"/>
                    <a:pt x="2521" y="3391"/>
                    <a:pt x="2523" y="3391"/>
                  </a:cubicBezTo>
                  <a:cubicBezTo>
                    <a:pt x="2529" y="3391"/>
                    <a:pt x="2533" y="3395"/>
                    <a:pt x="2533" y="3395"/>
                  </a:cubicBezTo>
                  <a:lnTo>
                    <a:pt x="2728" y="3664"/>
                  </a:lnTo>
                  <a:cubicBezTo>
                    <a:pt x="2755" y="3702"/>
                    <a:pt x="2794" y="3721"/>
                    <a:pt x="2834" y="3721"/>
                  </a:cubicBezTo>
                  <a:cubicBezTo>
                    <a:pt x="2862" y="3721"/>
                    <a:pt x="2890" y="3712"/>
                    <a:pt x="2913" y="3692"/>
                  </a:cubicBezTo>
                  <a:lnTo>
                    <a:pt x="3331" y="3395"/>
                  </a:lnTo>
                  <a:cubicBezTo>
                    <a:pt x="3386" y="3358"/>
                    <a:pt x="3405" y="3266"/>
                    <a:pt x="3359" y="3210"/>
                  </a:cubicBezTo>
                  <a:lnTo>
                    <a:pt x="3164" y="2941"/>
                  </a:lnTo>
                  <a:cubicBezTo>
                    <a:pt x="3164" y="2941"/>
                    <a:pt x="3164" y="2932"/>
                    <a:pt x="3164" y="2922"/>
                  </a:cubicBezTo>
                  <a:cubicBezTo>
                    <a:pt x="3247" y="2820"/>
                    <a:pt x="3312" y="2709"/>
                    <a:pt x="3368" y="2598"/>
                  </a:cubicBezTo>
                  <a:cubicBezTo>
                    <a:pt x="3368" y="2588"/>
                    <a:pt x="3377" y="2588"/>
                    <a:pt x="3386" y="2588"/>
                  </a:cubicBezTo>
                  <a:lnTo>
                    <a:pt x="3711" y="2635"/>
                  </a:lnTo>
                  <a:cubicBezTo>
                    <a:pt x="3721" y="2637"/>
                    <a:pt x="3730" y="2638"/>
                    <a:pt x="3740" y="2638"/>
                  </a:cubicBezTo>
                  <a:cubicBezTo>
                    <a:pt x="3802" y="2638"/>
                    <a:pt x="3853" y="2588"/>
                    <a:pt x="3869" y="2523"/>
                  </a:cubicBezTo>
                  <a:lnTo>
                    <a:pt x="3943" y="2023"/>
                  </a:lnTo>
                  <a:cubicBezTo>
                    <a:pt x="3952" y="1948"/>
                    <a:pt x="3906" y="1883"/>
                    <a:pt x="3832" y="1874"/>
                  </a:cubicBezTo>
                  <a:lnTo>
                    <a:pt x="3507" y="1818"/>
                  </a:lnTo>
                  <a:cubicBezTo>
                    <a:pt x="3498" y="1818"/>
                    <a:pt x="3498" y="1809"/>
                    <a:pt x="3498" y="1800"/>
                  </a:cubicBezTo>
                  <a:cubicBezTo>
                    <a:pt x="3479" y="1679"/>
                    <a:pt x="3451" y="1549"/>
                    <a:pt x="3405" y="1429"/>
                  </a:cubicBezTo>
                  <a:cubicBezTo>
                    <a:pt x="3405" y="1420"/>
                    <a:pt x="3405" y="1410"/>
                    <a:pt x="3414" y="1410"/>
                  </a:cubicBezTo>
                  <a:lnTo>
                    <a:pt x="3674" y="1215"/>
                  </a:lnTo>
                  <a:cubicBezTo>
                    <a:pt x="3711" y="1197"/>
                    <a:pt x="3730" y="1169"/>
                    <a:pt x="3730" y="1132"/>
                  </a:cubicBezTo>
                  <a:cubicBezTo>
                    <a:pt x="3739" y="1095"/>
                    <a:pt x="3730" y="1058"/>
                    <a:pt x="3711" y="1030"/>
                  </a:cubicBezTo>
                  <a:lnTo>
                    <a:pt x="3405" y="622"/>
                  </a:lnTo>
                  <a:cubicBezTo>
                    <a:pt x="3382" y="582"/>
                    <a:pt x="3342" y="563"/>
                    <a:pt x="3299" y="563"/>
                  </a:cubicBezTo>
                  <a:cubicBezTo>
                    <a:pt x="3272" y="563"/>
                    <a:pt x="3244" y="570"/>
                    <a:pt x="3219" y="585"/>
                  </a:cubicBezTo>
                  <a:lnTo>
                    <a:pt x="2950" y="779"/>
                  </a:lnTo>
                  <a:cubicBezTo>
                    <a:pt x="2950" y="784"/>
                    <a:pt x="2948" y="786"/>
                    <a:pt x="2945" y="786"/>
                  </a:cubicBezTo>
                  <a:cubicBezTo>
                    <a:pt x="2941" y="786"/>
                    <a:pt x="2936" y="784"/>
                    <a:pt x="2932" y="779"/>
                  </a:cubicBezTo>
                  <a:cubicBezTo>
                    <a:pt x="2839" y="696"/>
                    <a:pt x="2728" y="631"/>
                    <a:pt x="2607" y="575"/>
                  </a:cubicBezTo>
                  <a:cubicBezTo>
                    <a:pt x="2598" y="575"/>
                    <a:pt x="2598" y="566"/>
                    <a:pt x="2598" y="557"/>
                  </a:cubicBezTo>
                  <a:lnTo>
                    <a:pt x="2654" y="232"/>
                  </a:lnTo>
                  <a:cubicBezTo>
                    <a:pt x="2654" y="195"/>
                    <a:pt x="2644" y="167"/>
                    <a:pt x="2626" y="139"/>
                  </a:cubicBezTo>
                  <a:cubicBezTo>
                    <a:pt x="2607" y="102"/>
                    <a:pt x="2570" y="84"/>
                    <a:pt x="2542" y="84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131;p43">
              <a:extLst>
                <a:ext uri="{FF2B5EF4-FFF2-40B4-BE49-F238E27FC236}">
                  <a16:creationId xmlns:a16="http://schemas.microsoft.com/office/drawing/2014/main" id="{5B1C0447-58A8-4645-EA0A-223E17367B28}"/>
                </a:ext>
              </a:extLst>
            </p:cNvPr>
            <p:cNvSpPr/>
            <p:nvPr/>
          </p:nvSpPr>
          <p:spPr>
            <a:xfrm>
              <a:off x="849225" y="2701300"/>
              <a:ext cx="3025" cy="246550"/>
            </a:xfrm>
            <a:custGeom>
              <a:avLst/>
              <a:gdLst/>
              <a:ahLst/>
              <a:cxnLst/>
              <a:rect l="l" t="t" r="r" b="b"/>
              <a:pathLst>
                <a:path w="121" h="98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520"/>
                  </a:lnTo>
                  <a:cubicBezTo>
                    <a:pt x="0" y="557"/>
                    <a:pt x="28" y="585"/>
                    <a:pt x="56" y="585"/>
                  </a:cubicBezTo>
                  <a:cubicBezTo>
                    <a:pt x="93" y="585"/>
                    <a:pt x="121" y="557"/>
                    <a:pt x="121" y="520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  <a:moveTo>
                    <a:pt x="56" y="928"/>
                  </a:moveTo>
                  <a:cubicBezTo>
                    <a:pt x="28" y="928"/>
                    <a:pt x="0" y="956"/>
                    <a:pt x="0" y="984"/>
                  </a:cubicBezTo>
                  <a:lnTo>
                    <a:pt x="0" y="1447"/>
                  </a:lnTo>
                  <a:cubicBezTo>
                    <a:pt x="0" y="1484"/>
                    <a:pt x="28" y="1512"/>
                    <a:pt x="56" y="1512"/>
                  </a:cubicBezTo>
                  <a:cubicBezTo>
                    <a:pt x="93" y="1512"/>
                    <a:pt x="121" y="1484"/>
                    <a:pt x="121" y="1447"/>
                  </a:cubicBezTo>
                  <a:lnTo>
                    <a:pt x="121" y="984"/>
                  </a:lnTo>
                  <a:cubicBezTo>
                    <a:pt x="121" y="956"/>
                    <a:pt x="93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8" y="1856"/>
                    <a:pt x="0" y="1883"/>
                    <a:pt x="0" y="1911"/>
                  </a:cubicBezTo>
                  <a:lnTo>
                    <a:pt x="0" y="2375"/>
                  </a:lnTo>
                  <a:cubicBezTo>
                    <a:pt x="0" y="2412"/>
                    <a:pt x="28" y="2440"/>
                    <a:pt x="56" y="2440"/>
                  </a:cubicBezTo>
                  <a:cubicBezTo>
                    <a:pt x="93" y="2440"/>
                    <a:pt x="121" y="2412"/>
                    <a:pt x="121" y="2375"/>
                  </a:cubicBezTo>
                  <a:lnTo>
                    <a:pt x="121" y="1911"/>
                  </a:lnTo>
                  <a:cubicBezTo>
                    <a:pt x="121" y="1883"/>
                    <a:pt x="93" y="1856"/>
                    <a:pt x="56" y="1856"/>
                  </a:cubicBezTo>
                  <a:close/>
                  <a:moveTo>
                    <a:pt x="56" y="2783"/>
                  </a:moveTo>
                  <a:cubicBezTo>
                    <a:pt x="28" y="2783"/>
                    <a:pt x="0" y="2811"/>
                    <a:pt x="0" y="2839"/>
                  </a:cubicBezTo>
                  <a:lnTo>
                    <a:pt x="0" y="3303"/>
                  </a:lnTo>
                  <a:cubicBezTo>
                    <a:pt x="0" y="3340"/>
                    <a:pt x="28" y="3368"/>
                    <a:pt x="56" y="3368"/>
                  </a:cubicBezTo>
                  <a:cubicBezTo>
                    <a:pt x="93" y="3368"/>
                    <a:pt x="121" y="3340"/>
                    <a:pt x="121" y="3303"/>
                  </a:cubicBezTo>
                  <a:lnTo>
                    <a:pt x="121" y="2839"/>
                  </a:lnTo>
                  <a:cubicBezTo>
                    <a:pt x="121" y="2811"/>
                    <a:pt x="93" y="2783"/>
                    <a:pt x="56" y="2783"/>
                  </a:cubicBezTo>
                  <a:close/>
                  <a:moveTo>
                    <a:pt x="56" y="3711"/>
                  </a:moveTo>
                  <a:cubicBezTo>
                    <a:pt x="28" y="3711"/>
                    <a:pt x="0" y="3739"/>
                    <a:pt x="0" y="3767"/>
                  </a:cubicBezTo>
                  <a:lnTo>
                    <a:pt x="0" y="4230"/>
                  </a:lnTo>
                  <a:cubicBezTo>
                    <a:pt x="0" y="4267"/>
                    <a:pt x="28" y="4295"/>
                    <a:pt x="56" y="4295"/>
                  </a:cubicBezTo>
                  <a:cubicBezTo>
                    <a:pt x="93" y="4295"/>
                    <a:pt x="121" y="4267"/>
                    <a:pt x="121" y="4230"/>
                  </a:cubicBezTo>
                  <a:lnTo>
                    <a:pt x="121" y="3767"/>
                  </a:lnTo>
                  <a:cubicBezTo>
                    <a:pt x="121" y="3739"/>
                    <a:pt x="93" y="3711"/>
                    <a:pt x="56" y="3711"/>
                  </a:cubicBezTo>
                  <a:close/>
                  <a:moveTo>
                    <a:pt x="56" y="4639"/>
                  </a:moveTo>
                  <a:cubicBezTo>
                    <a:pt x="28" y="4639"/>
                    <a:pt x="0" y="4666"/>
                    <a:pt x="0" y="4694"/>
                  </a:cubicBezTo>
                  <a:lnTo>
                    <a:pt x="0" y="5158"/>
                  </a:lnTo>
                  <a:cubicBezTo>
                    <a:pt x="0" y="5195"/>
                    <a:pt x="28" y="5223"/>
                    <a:pt x="56" y="5223"/>
                  </a:cubicBezTo>
                  <a:cubicBezTo>
                    <a:pt x="93" y="5223"/>
                    <a:pt x="121" y="5195"/>
                    <a:pt x="121" y="5158"/>
                  </a:cubicBezTo>
                  <a:lnTo>
                    <a:pt x="121" y="4694"/>
                  </a:lnTo>
                  <a:cubicBezTo>
                    <a:pt x="121" y="4666"/>
                    <a:pt x="93" y="4639"/>
                    <a:pt x="56" y="4639"/>
                  </a:cubicBezTo>
                  <a:close/>
                  <a:moveTo>
                    <a:pt x="56" y="5566"/>
                  </a:moveTo>
                  <a:cubicBezTo>
                    <a:pt x="28" y="5566"/>
                    <a:pt x="0" y="5594"/>
                    <a:pt x="0" y="5622"/>
                  </a:cubicBezTo>
                  <a:lnTo>
                    <a:pt x="0" y="6086"/>
                  </a:lnTo>
                  <a:cubicBezTo>
                    <a:pt x="0" y="6123"/>
                    <a:pt x="28" y="6151"/>
                    <a:pt x="56" y="6151"/>
                  </a:cubicBezTo>
                  <a:cubicBezTo>
                    <a:pt x="93" y="6151"/>
                    <a:pt x="121" y="6123"/>
                    <a:pt x="121" y="6086"/>
                  </a:cubicBezTo>
                  <a:lnTo>
                    <a:pt x="121" y="5622"/>
                  </a:lnTo>
                  <a:cubicBezTo>
                    <a:pt x="121" y="5594"/>
                    <a:pt x="93" y="5566"/>
                    <a:pt x="56" y="5566"/>
                  </a:cubicBezTo>
                  <a:close/>
                  <a:moveTo>
                    <a:pt x="56" y="6494"/>
                  </a:moveTo>
                  <a:cubicBezTo>
                    <a:pt x="28" y="6494"/>
                    <a:pt x="0" y="6522"/>
                    <a:pt x="0" y="6549"/>
                  </a:cubicBezTo>
                  <a:lnTo>
                    <a:pt x="0" y="7013"/>
                  </a:lnTo>
                  <a:cubicBezTo>
                    <a:pt x="0" y="7050"/>
                    <a:pt x="28" y="7078"/>
                    <a:pt x="56" y="7078"/>
                  </a:cubicBezTo>
                  <a:cubicBezTo>
                    <a:pt x="93" y="7078"/>
                    <a:pt x="121" y="7050"/>
                    <a:pt x="121" y="7013"/>
                  </a:cubicBezTo>
                  <a:lnTo>
                    <a:pt x="121" y="6549"/>
                  </a:lnTo>
                  <a:cubicBezTo>
                    <a:pt x="121" y="6522"/>
                    <a:pt x="93" y="6494"/>
                    <a:pt x="56" y="6494"/>
                  </a:cubicBezTo>
                  <a:close/>
                  <a:moveTo>
                    <a:pt x="56" y="7421"/>
                  </a:moveTo>
                  <a:cubicBezTo>
                    <a:pt x="28" y="7421"/>
                    <a:pt x="0" y="7449"/>
                    <a:pt x="0" y="7477"/>
                  </a:cubicBezTo>
                  <a:lnTo>
                    <a:pt x="0" y="7941"/>
                  </a:lnTo>
                  <a:cubicBezTo>
                    <a:pt x="0" y="7978"/>
                    <a:pt x="28" y="8006"/>
                    <a:pt x="56" y="8006"/>
                  </a:cubicBezTo>
                  <a:cubicBezTo>
                    <a:pt x="93" y="8006"/>
                    <a:pt x="121" y="7978"/>
                    <a:pt x="121" y="7941"/>
                  </a:cubicBezTo>
                  <a:lnTo>
                    <a:pt x="121" y="7477"/>
                  </a:lnTo>
                  <a:cubicBezTo>
                    <a:pt x="121" y="7449"/>
                    <a:pt x="93" y="7421"/>
                    <a:pt x="56" y="7421"/>
                  </a:cubicBezTo>
                  <a:close/>
                  <a:moveTo>
                    <a:pt x="56" y="8349"/>
                  </a:moveTo>
                  <a:cubicBezTo>
                    <a:pt x="28" y="8349"/>
                    <a:pt x="0" y="8377"/>
                    <a:pt x="0" y="8405"/>
                  </a:cubicBezTo>
                  <a:lnTo>
                    <a:pt x="0" y="8869"/>
                  </a:lnTo>
                  <a:cubicBezTo>
                    <a:pt x="0" y="8906"/>
                    <a:pt x="28" y="8934"/>
                    <a:pt x="56" y="8934"/>
                  </a:cubicBezTo>
                  <a:cubicBezTo>
                    <a:pt x="93" y="8934"/>
                    <a:pt x="121" y="8906"/>
                    <a:pt x="121" y="8869"/>
                  </a:cubicBezTo>
                  <a:lnTo>
                    <a:pt x="121" y="8405"/>
                  </a:lnTo>
                  <a:cubicBezTo>
                    <a:pt x="121" y="8377"/>
                    <a:pt x="93" y="8349"/>
                    <a:pt x="56" y="8349"/>
                  </a:cubicBezTo>
                  <a:close/>
                  <a:moveTo>
                    <a:pt x="56" y="9277"/>
                  </a:moveTo>
                  <a:cubicBezTo>
                    <a:pt x="28" y="9277"/>
                    <a:pt x="0" y="9305"/>
                    <a:pt x="0" y="9332"/>
                  </a:cubicBezTo>
                  <a:lnTo>
                    <a:pt x="0" y="9796"/>
                  </a:lnTo>
                  <a:cubicBezTo>
                    <a:pt x="0" y="9833"/>
                    <a:pt x="28" y="9861"/>
                    <a:pt x="56" y="9861"/>
                  </a:cubicBezTo>
                  <a:cubicBezTo>
                    <a:pt x="93" y="9861"/>
                    <a:pt x="121" y="9833"/>
                    <a:pt x="121" y="9796"/>
                  </a:cubicBezTo>
                  <a:lnTo>
                    <a:pt x="121" y="9332"/>
                  </a:lnTo>
                  <a:cubicBezTo>
                    <a:pt x="121" y="9305"/>
                    <a:pt x="93" y="9277"/>
                    <a:pt x="56" y="9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132;p43">
              <a:extLst>
                <a:ext uri="{FF2B5EF4-FFF2-40B4-BE49-F238E27FC236}">
                  <a16:creationId xmlns:a16="http://schemas.microsoft.com/office/drawing/2014/main" id="{959B1DFF-66EA-A281-879A-E3D35EC3AB84}"/>
                </a:ext>
              </a:extLst>
            </p:cNvPr>
            <p:cNvSpPr/>
            <p:nvPr/>
          </p:nvSpPr>
          <p:spPr>
            <a:xfrm>
              <a:off x="888650" y="2354575"/>
              <a:ext cx="43150" cy="43400"/>
            </a:xfrm>
            <a:custGeom>
              <a:avLst/>
              <a:gdLst/>
              <a:ahLst/>
              <a:cxnLst/>
              <a:rect l="l" t="t" r="r" b="b"/>
              <a:pathLst>
                <a:path w="1726" h="1736" extrusionOk="0">
                  <a:moveTo>
                    <a:pt x="863" y="177"/>
                  </a:moveTo>
                  <a:lnTo>
                    <a:pt x="1095" y="613"/>
                  </a:lnTo>
                  <a:cubicBezTo>
                    <a:pt x="1104" y="622"/>
                    <a:pt x="1113" y="631"/>
                    <a:pt x="1123" y="631"/>
                  </a:cubicBezTo>
                  <a:lnTo>
                    <a:pt x="1549" y="873"/>
                  </a:lnTo>
                  <a:lnTo>
                    <a:pt x="1113" y="1105"/>
                  </a:lnTo>
                  <a:cubicBezTo>
                    <a:pt x="1104" y="1105"/>
                    <a:pt x="1104" y="1114"/>
                    <a:pt x="1095" y="1123"/>
                  </a:cubicBezTo>
                  <a:lnTo>
                    <a:pt x="863" y="1550"/>
                  </a:lnTo>
                  <a:lnTo>
                    <a:pt x="631" y="1123"/>
                  </a:lnTo>
                  <a:cubicBezTo>
                    <a:pt x="622" y="1114"/>
                    <a:pt x="612" y="1105"/>
                    <a:pt x="603" y="1105"/>
                  </a:cubicBezTo>
                  <a:lnTo>
                    <a:pt x="176" y="863"/>
                  </a:lnTo>
                  <a:lnTo>
                    <a:pt x="603" y="631"/>
                  </a:lnTo>
                  <a:cubicBezTo>
                    <a:pt x="612" y="622"/>
                    <a:pt x="622" y="622"/>
                    <a:pt x="631" y="613"/>
                  </a:cubicBezTo>
                  <a:lnTo>
                    <a:pt x="863" y="177"/>
                  </a:lnTo>
                  <a:close/>
                  <a:moveTo>
                    <a:pt x="863" y="1"/>
                  </a:moveTo>
                  <a:cubicBezTo>
                    <a:pt x="844" y="1"/>
                    <a:pt x="826" y="10"/>
                    <a:pt x="816" y="28"/>
                  </a:cubicBezTo>
                  <a:lnTo>
                    <a:pt x="538" y="539"/>
                  </a:lnTo>
                  <a:lnTo>
                    <a:pt x="28" y="817"/>
                  </a:lnTo>
                  <a:cubicBezTo>
                    <a:pt x="9" y="826"/>
                    <a:pt x="0" y="845"/>
                    <a:pt x="0" y="863"/>
                  </a:cubicBezTo>
                  <a:cubicBezTo>
                    <a:pt x="0" y="882"/>
                    <a:pt x="9" y="910"/>
                    <a:pt x="28" y="919"/>
                  </a:cubicBezTo>
                  <a:lnTo>
                    <a:pt x="529" y="1197"/>
                  </a:lnTo>
                  <a:lnTo>
                    <a:pt x="807" y="1698"/>
                  </a:lnTo>
                  <a:cubicBezTo>
                    <a:pt x="816" y="1717"/>
                    <a:pt x="835" y="1735"/>
                    <a:pt x="863" y="1735"/>
                  </a:cubicBezTo>
                  <a:cubicBezTo>
                    <a:pt x="881" y="1735"/>
                    <a:pt x="900" y="1717"/>
                    <a:pt x="909" y="1698"/>
                  </a:cubicBezTo>
                  <a:lnTo>
                    <a:pt x="1188" y="1197"/>
                  </a:lnTo>
                  <a:lnTo>
                    <a:pt x="1698" y="919"/>
                  </a:lnTo>
                  <a:cubicBezTo>
                    <a:pt x="1716" y="910"/>
                    <a:pt x="1726" y="891"/>
                    <a:pt x="1726" y="873"/>
                  </a:cubicBezTo>
                  <a:cubicBezTo>
                    <a:pt x="1726" y="845"/>
                    <a:pt x="1716" y="826"/>
                    <a:pt x="1698" y="817"/>
                  </a:cubicBezTo>
                  <a:lnTo>
                    <a:pt x="1188" y="539"/>
                  </a:lnTo>
                  <a:lnTo>
                    <a:pt x="919" y="28"/>
                  </a:lnTo>
                  <a:cubicBezTo>
                    <a:pt x="909" y="10"/>
                    <a:pt x="881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133;p43">
              <a:extLst>
                <a:ext uri="{FF2B5EF4-FFF2-40B4-BE49-F238E27FC236}">
                  <a16:creationId xmlns:a16="http://schemas.microsoft.com/office/drawing/2014/main" id="{6B6017B9-EF19-E50B-BFC6-ABC5D0049F7F}"/>
                </a:ext>
              </a:extLst>
            </p:cNvPr>
            <p:cNvSpPr/>
            <p:nvPr/>
          </p:nvSpPr>
          <p:spPr>
            <a:xfrm>
              <a:off x="1122175" y="3270875"/>
              <a:ext cx="44800" cy="44550"/>
            </a:xfrm>
            <a:custGeom>
              <a:avLst/>
              <a:gdLst/>
              <a:ahLst/>
              <a:cxnLst/>
              <a:rect l="l" t="t" r="r" b="b"/>
              <a:pathLst>
                <a:path w="1792" h="1782" extrusionOk="0">
                  <a:moveTo>
                    <a:pt x="901" y="177"/>
                  </a:moveTo>
                  <a:lnTo>
                    <a:pt x="1142" y="622"/>
                  </a:lnTo>
                  <a:cubicBezTo>
                    <a:pt x="1151" y="631"/>
                    <a:pt x="1160" y="641"/>
                    <a:pt x="1170" y="650"/>
                  </a:cubicBezTo>
                  <a:lnTo>
                    <a:pt x="1615" y="891"/>
                  </a:lnTo>
                  <a:lnTo>
                    <a:pt x="1170" y="1142"/>
                  </a:lnTo>
                  <a:cubicBezTo>
                    <a:pt x="1160" y="1142"/>
                    <a:pt x="1151" y="1151"/>
                    <a:pt x="1142" y="1160"/>
                  </a:cubicBezTo>
                  <a:lnTo>
                    <a:pt x="901" y="1605"/>
                  </a:lnTo>
                  <a:lnTo>
                    <a:pt x="650" y="1160"/>
                  </a:lnTo>
                  <a:cubicBezTo>
                    <a:pt x="650" y="1151"/>
                    <a:pt x="641" y="1142"/>
                    <a:pt x="632" y="1132"/>
                  </a:cubicBezTo>
                  <a:lnTo>
                    <a:pt x="186" y="891"/>
                  </a:lnTo>
                  <a:lnTo>
                    <a:pt x="632" y="650"/>
                  </a:lnTo>
                  <a:cubicBezTo>
                    <a:pt x="641" y="641"/>
                    <a:pt x="650" y="631"/>
                    <a:pt x="650" y="622"/>
                  </a:cubicBezTo>
                  <a:lnTo>
                    <a:pt x="901" y="177"/>
                  </a:lnTo>
                  <a:close/>
                  <a:moveTo>
                    <a:pt x="901" y="1"/>
                  </a:moveTo>
                  <a:cubicBezTo>
                    <a:pt x="882" y="1"/>
                    <a:pt x="854" y="10"/>
                    <a:pt x="845" y="28"/>
                  </a:cubicBezTo>
                  <a:lnTo>
                    <a:pt x="557" y="557"/>
                  </a:lnTo>
                  <a:lnTo>
                    <a:pt x="38" y="836"/>
                  </a:lnTo>
                  <a:cubicBezTo>
                    <a:pt x="19" y="845"/>
                    <a:pt x="1" y="873"/>
                    <a:pt x="1" y="891"/>
                  </a:cubicBezTo>
                  <a:cubicBezTo>
                    <a:pt x="1" y="910"/>
                    <a:pt x="19" y="928"/>
                    <a:pt x="38" y="938"/>
                  </a:cubicBezTo>
                  <a:lnTo>
                    <a:pt x="557" y="1225"/>
                  </a:lnTo>
                  <a:lnTo>
                    <a:pt x="845" y="1754"/>
                  </a:lnTo>
                  <a:cubicBezTo>
                    <a:pt x="854" y="1772"/>
                    <a:pt x="873" y="1782"/>
                    <a:pt x="891" y="1782"/>
                  </a:cubicBezTo>
                  <a:cubicBezTo>
                    <a:pt x="919" y="1782"/>
                    <a:pt x="938" y="1772"/>
                    <a:pt x="947" y="1754"/>
                  </a:cubicBezTo>
                  <a:lnTo>
                    <a:pt x="1235" y="1234"/>
                  </a:lnTo>
                  <a:lnTo>
                    <a:pt x="1763" y="947"/>
                  </a:lnTo>
                  <a:cubicBezTo>
                    <a:pt x="1773" y="938"/>
                    <a:pt x="1791" y="919"/>
                    <a:pt x="1791" y="891"/>
                  </a:cubicBezTo>
                  <a:cubicBezTo>
                    <a:pt x="1791" y="873"/>
                    <a:pt x="1782" y="854"/>
                    <a:pt x="1763" y="845"/>
                  </a:cubicBezTo>
                  <a:lnTo>
                    <a:pt x="1235" y="557"/>
                  </a:lnTo>
                  <a:lnTo>
                    <a:pt x="947" y="28"/>
                  </a:lnTo>
                  <a:cubicBezTo>
                    <a:pt x="938" y="10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134;p43">
              <a:extLst>
                <a:ext uri="{FF2B5EF4-FFF2-40B4-BE49-F238E27FC236}">
                  <a16:creationId xmlns:a16="http://schemas.microsoft.com/office/drawing/2014/main" id="{FD7B275A-5F3B-3C32-5AA7-A9EB1FF135F9}"/>
                </a:ext>
              </a:extLst>
            </p:cNvPr>
            <p:cNvSpPr/>
            <p:nvPr/>
          </p:nvSpPr>
          <p:spPr>
            <a:xfrm>
              <a:off x="1306550" y="2306100"/>
              <a:ext cx="2825" cy="16500"/>
            </a:xfrm>
            <a:custGeom>
              <a:avLst/>
              <a:gdLst/>
              <a:ahLst/>
              <a:cxnLst/>
              <a:rect l="l" t="t" r="r" b="b"/>
              <a:pathLst>
                <a:path w="113" h="660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604"/>
                  </a:lnTo>
                  <a:cubicBezTo>
                    <a:pt x="1" y="632"/>
                    <a:pt x="29" y="659"/>
                    <a:pt x="56" y="659"/>
                  </a:cubicBezTo>
                  <a:cubicBezTo>
                    <a:pt x="93" y="659"/>
                    <a:pt x="112" y="632"/>
                    <a:pt x="112" y="604"/>
                  </a:cubicBezTo>
                  <a:lnTo>
                    <a:pt x="112" y="56"/>
                  </a:lnTo>
                  <a:cubicBezTo>
                    <a:pt x="112" y="2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135;p43">
              <a:extLst>
                <a:ext uri="{FF2B5EF4-FFF2-40B4-BE49-F238E27FC236}">
                  <a16:creationId xmlns:a16="http://schemas.microsoft.com/office/drawing/2014/main" id="{A44904DA-EC62-EC33-6AAF-C84E93D4BD6B}"/>
                </a:ext>
              </a:extLst>
            </p:cNvPr>
            <p:cNvSpPr/>
            <p:nvPr/>
          </p:nvSpPr>
          <p:spPr>
            <a:xfrm>
              <a:off x="1306550" y="2340900"/>
              <a:ext cx="2825" cy="16475"/>
            </a:xfrm>
            <a:custGeom>
              <a:avLst/>
              <a:gdLst/>
              <a:ahLst/>
              <a:cxnLst/>
              <a:rect l="l" t="t" r="r" b="b"/>
              <a:pathLst>
                <a:path w="113" h="659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03"/>
                  </a:lnTo>
                  <a:cubicBezTo>
                    <a:pt x="1" y="631"/>
                    <a:pt x="29" y="659"/>
                    <a:pt x="56" y="659"/>
                  </a:cubicBezTo>
                  <a:cubicBezTo>
                    <a:pt x="93" y="659"/>
                    <a:pt x="112" y="631"/>
                    <a:pt x="112" y="603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136;p43">
              <a:extLst>
                <a:ext uri="{FF2B5EF4-FFF2-40B4-BE49-F238E27FC236}">
                  <a16:creationId xmlns:a16="http://schemas.microsoft.com/office/drawing/2014/main" id="{353ED1CF-A85B-7927-B00E-4434AB80F93C}"/>
                </a:ext>
              </a:extLst>
            </p:cNvPr>
            <p:cNvSpPr/>
            <p:nvPr/>
          </p:nvSpPr>
          <p:spPr>
            <a:xfrm>
              <a:off x="13172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6" y="1"/>
                  </a:moveTo>
                  <a:cubicBezTo>
                    <a:pt x="19" y="1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594" y="121"/>
                  </a:lnTo>
                  <a:cubicBezTo>
                    <a:pt x="631" y="121"/>
                    <a:pt x="659" y="93"/>
                    <a:pt x="659" y="65"/>
                  </a:cubicBezTo>
                  <a:cubicBezTo>
                    <a:pt x="659" y="28"/>
                    <a:pt x="63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137;p43">
              <a:extLst>
                <a:ext uri="{FF2B5EF4-FFF2-40B4-BE49-F238E27FC236}">
                  <a16:creationId xmlns:a16="http://schemas.microsoft.com/office/drawing/2014/main" id="{3E268524-807C-2F63-7C96-0A8D072B03B9}"/>
                </a:ext>
              </a:extLst>
            </p:cNvPr>
            <p:cNvSpPr/>
            <p:nvPr/>
          </p:nvSpPr>
          <p:spPr>
            <a:xfrm>
              <a:off x="12824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595" y="121"/>
                  </a:lnTo>
                  <a:cubicBezTo>
                    <a:pt x="632" y="121"/>
                    <a:pt x="660" y="93"/>
                    <a:pt x="660" y="65"/>
                  </a:cubicBezTo>
                  <a:cubicBezTo>
                    <a:pt x="660" y="28"/>
                    <a:pt x="632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138;p43">
              <a:extLst>
                <a:ext uri="{FF2B5EF4-FFF2-40B4-BE49-F238E27FC236}">
                  <a16:creationId xmlns:a16="http://schemas.microsoft.com/office/drawing/2014/main" id="{1B95FC7C-CB79-A95A-1360-D4D9EEE13271}"/>
                </a:ext>
              </a:extLst>
            </p:cNvPr>
            <p:cNvSpPr/>
            <p:nvPr/>
          </p:nvSpPr>
          <p:spPr>
            <a:xfrm>
              <a:off x="1290775" y="2339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381"/>
                  </a:moveTo>
                  <a:lnTo>
                    <a:pt x="39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139;p43">
              <a:extLst>
                <a:ext uri="{FF2B5EF4-FFF2-40B4-BE49-F238E27FC236}">
                  <a16:creationId xmlns:a16="http://schemas.microsoft.com/office/drawing/2014/main" id="{671E6686-E84D-991E-8972-45704DF15342}"/>
                </a:ext>
              </a:extLst>
            </p:cNvPr>
            <p:cNvSpPr/>
            <p:nvPr/>
          </p:nvSpPr>
          <p:spPr>
            <a:xfrm>
              <a:off x="1289400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444" y="0"/>
                  </a:moveTo>
                  <a:cubicBezTo>
                    <a:pt x="429" y="0"/>
                    <a:pt x="413" y="5"/>
                    <a:pt x="399" y="14"/>
                  </a:cubicBezTo>
                  <a:lnTo>
                    <a:pt x="19" y="404"/>
                  </a:lnTo>
                  <a:cubicBezTo>
                    <a:pt x="0" y="422"/>
                    <a:pt x="0" y="459"/>
                    <a:pt x="19" y="487"/>
                  </a:cubicBezTo>
                  <a:cubicBezTo>
                    <a:pt x="28" y="496"/>
                    <a:pt x="47" y="496"/>
                    <a:pt x="56" y="496"/>
                  </a:cubicBezTo>
                  <a:cubicBezTo>
                    <a:pt x="74" y="496"/>
                    <a:pt x="93" y="496"/>
                    <a:pt x="102" y="487"/>
                  </a:cubicBezTo>
                  <a:lnTo>
                    <a:pt x="483" y="97"/>
                  </a:lnTo>
                  <a:cubicBezTo>
                    <a:pt x="510" y="79"/>
                    <a:pt x="510" y="42"/>
                    <a:pt x="483" y="14"/>
                  </a:cubicBezTo>
                  <a:cubicBezTo>
                    <a:pt x="473" y="5"/>
                    <a:pt x="459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140;p43">
              <a:extLst>
                <a:ext uri="{FF2B5EF4-FFF2-40B4-BE49-F238E27FC236}">
                  <a16:creationId xmlns:a16="http://schemas.microsoft.com/office/drawing/2014/main" id="{E4B9BBB9-CD7E-363E-0C82-AEE7DE6C50CC}"/>
                </a:ext>
              </a:extLst>
            </p:cNvPr>
            <p:cNvSpPr/>
            <p:nvPr/>
          </p:nvSpPr>
          <p:spPr>
            <a:xfrm>
              <a:off x="1315375" y="2314700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380"/>
                  </a:moveTo>
                  <a:lnTo>
                    <a:pt x="3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141;p43">
              <a:extLst>
                <a:ext uri="{FF2B5EF4-FFF2-40B4-BE49-F238E27FC236}">
                  <a16:creationId xmlns:a16="http://schemas.microsoft.com/office/drawing/2014/main" id="{8AFDCB68-58D1-4739-264F-797A260C4F94}"/>
                </a:ext>
              </a:extLst>
            </p:cNvPr>
            <p:cNvSpPr/>
            <p:nvPr/>
          </p:nvSpPr>
          <p:spPr>
            <a:xfrm>
              <a:off x="1313975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445" y="1"/>
                  </a:moveTo>
                  <a:cubicBezTo>
                    <a:pt x="430" y="1"/>
                    <a:pt x="413" y="5"/>
                    <a:pt x="399" y="15"/>
                  </a:cubicBezTo>
                  <a:lnTo>
                    <a:pt x="19" y="404"/>
                  </a:lnTo>
                  <a:cubicBezTo>
                    <a:pt x="1" y="423"/>
                    <a:pt x="1" y="460"/>
                    <a:pt x="19" y="478"/>
                  </a:cubicBezTo>
                  <a:cubicBezTo>
                    <a:pt x="28" y="497"/>
                    <a:pt x="47" y="497"/>
                    <a:pt x="56" y="497"/>
                  </a:cubicBezTo>
                  <a:cubicBezTo>
                    <a:pt x="75" y="497"/>
                    <a:pt x="93" y="497"/>
                    <a:pt x="103" y="478"/>
                  </a:cubicBezTo>
                  <a:lnTo>
                    <a:pt x="483" y="98"/>
                  </a:lnTo>
                  <a:cubicBezTo>
                    <a:pt x="511" y="80"/>
                    <a:pt x="511" y="42"/>
                    <a:pt x="483" y="15"/>
                  </a:cubicBezTo>
                  <a:cubicBezTo>
                    <a:pt x="474" y="5"/>
                    <a:pt x="460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142;p43">
              <a:extLst>
                <a:ext uri="{FF2B5EF4-FFF2-40B4-BE49-F238E27FC236}">
                  <a16:creationId xmlns:a16="http://schemas.microsoft.com/office/drawing/2014/main" id="{4233F784-BDAD-6BB9-EE07-7231ABDCF4F1}"/>
                </a:ext>
              </a:extLst>
            </p:cNvPr>
            <p:cNvSpPr/>
            <p:nvPr/>
          </p:nvSpPr>
          <p:spPr>
            <a:xfrm>
              <a:off x="1290775" y="2314700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0"/>
                  </a:moveTo>
                  <a:lnTo>
                    <a:pt x="391" y="3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143;p43">
              <a:extLst>
                <a:ext uri="{FF2B5EF4-FFF2-40B4-BE49-F238E27FC236}">
                  <a16:creationId xmlns:a16="http://schemas.microsoft.com/office/drawing/2014/main" id="{B66E0E99-0254-4264-87CF-EB1588733077}"/>
                </a:ext>
              </a:extLst>
            </p:cNvPr>
            <p:cNvSpPr/>
            <p:nvPr/>
          </p:nvSpPr>
          <p:spPr>
            <a:xfrm>
              <a:off x="1289400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57" y="1"/>
                  </a:moveTo>
                  <a:cubicBezTo>
                    <a:pt x="42" y="1"/>
                    <a:pt x="28" y="5"/>
                    <a:pt x="19" y="15"/>
                  </a:cubicBezTo>
                  <a:cubicBezTo>
                    <a:pt x="0" y="42"/>
                    <a:pt x="0" y="80"/>
                    <a:pt x="19" y="98"/>
                  </a:cubicBezTo>
                  <a:lnTo>
                    <a:pt x="399" y="478"/>
                  </a:lnTo>
                  <a:cubicBezTo>
                    <a:pt x="408" y="497"/>
                    <a:pt x="427" y="497"/>
                    <a:pt x="446" y="497"/>
                  </a:cubicBezTo>
                  <a:cubicBezTo>
                    <a:pt x="455" y="497"/>
                    <a:pt x="473" y="497"/>
                    <a:pt x="483" y="478"/>
                  </a:cubicBezTo>
                  <a:cubicBezTo>
                    <a:pt x="510" y="460"/>
                    <a:pt x="510" y="423"/>
                    <a:pt x="483" y="404"/>
                  </a:cubicBezTo>
                  <a:lnTo>
                    <a:pt x="102" y="15"/>
                  </a:lnTo>
                  <a:cubicBezTo>
                    <a:pt x="88" y="5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144;p43">
              <a:extLst>
                <a:ext uri="{FF2B5EF4-FFF2-40B4-BE49-F238E27FC236}">
                  <a16:creationId xmlns:a16="http://schemas.microsoft.com/office/drawing/2014/main" id="{F1DC61AA-772F-6D55-B229-E2D9CC6A0E4E}"/>
                </a:ext>
              </a:extLst>
            </p:cNvPr>
            <p:cNvSpPr/>
            <p:nvPr/>
          </p:nvSpPr>
          <p:spPr>
            <a:xfrm>
              <a:off x="1315375" y="2339275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0"/>
                  </a:moveTo>
                  <a:lnTo>
                    <a:pt x="390" y="3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145;p43">
              <a:extLst>
                <a:ext uri="{FF2B5EF4-FFF2-40B4-BE49-F238E27FC236}">
                  <a16:creationId xmlns:a16="http://schemas.microsoft.com/office/drawing/2014/main" id="{3C444D30-D678-B059-A5B2-528994E7E936}"/>
                </a:ext>
              </a:extLst>
            </p:cNvPr>
            <p:cNvSpPr/>
            <p:nvPr/>
          </p:nvSpPr>
          <p:spPr>
            <a:xfrm>
              <a:off x="1313975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61" y="0"/>
                  </a:moveTo>
                  <a:cubicBezTo>
                    <a:pt x="47" y="0"/>
                    <a:pt x="33" y="5"/>
                    <a:pt x="19" y="14"/>
                  </a:cubicBezTo>
                  <a:cubicBezTo>
                    <a:pt x="1" y="42"/>
                    <a:pt x="1" y="79"/>
                    <a:pt x="19" y="97"/>
                  </a:cubicBezTo>
                  <a:lnTo>
                    <a:pt x="399" y="487"/>
                  </a:lnTo>
                  <a:cubicBezTo>
                    <a:pt x="418" y="496"/>
                    <a:pt x="427" y="496"/>
                    <a:pt x="446" y="496"/>
                  </a:cubicBezTo>
                  <a:cubicBezTo>
                    <a:pt x="455" y="496"/>
                    <a:pt x="474" y="496"/>
                    <a:pt x="483" y="487"/>
                  </a:cubicBezTo>
                  <a:cubicBezTo>
                    <a:pt x="511" y="459"/>
                    <a:pt x="511" y="422"/>
                    <a:pt x="483" y="404"/>
                  </a:cubicBezTo>
                  <a:lnTo>
                    <a:pt x="103" y="14"/>
                  </a:lnTo>
                  <a:cubicBezTo>
                    <a:pt x="89" y="5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146;p43">
              <a:extLst>
                <a:ext uri="{FF2B5EF4-FFF2-40B4-BE49-F238E27FC236}">
                  <a16:creationId xmlns:a16="http://schemas.microsoft.com/office/drawing/2014/main" id="{64B26793-E247-1553-0F2F-EAFEEF4AF26D}"/>
                </a:ext>
              </a:extLst>
            </p:cNvPr>
            <p:cNvSpPr/>
            <p:nvPr/>
          </p:nvSpPr>
          <p:spPr>
            <a:xfrm>
              <a:off x="791475" y="2851575"/>
              <a:ext cx="19500" cy="19500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12"/>
                  </a:moveTo>
                  <a:cubicBezTo>
                    <a:pt x="538" y="112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1" y="659"/>
                    <a:pt x="112" y="538"/>
                    <a:pt x="112" y="390"/>
                  </a:cubicBezTo>
                  <a:cubicBezTo>
                    <a:pt x="112" y="242"/>
                    <a:pt x="241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7"/>
                    <a:pt x="0" y="390"/>
                  </a:cubicBezTo>
                  <a:cubicBezTo>
                    <a:pt x="0" y="603"/>
                    <a:pt x="176" y="780"/>
                    <a:pt x="390" y="780"/>
                  </a:cubicBezTo>
                  <a:cubicBezTo>
                    <a:pt x="603" y="780"/>
                    <a:pt x="779" y="603"/>
                    <a:pt x="779" y="390"/>
                  </a:cubicBezTo>
                  <a:cubicBezTo>
                    <a:pt x="779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147;p43">
              <a:extLst>
                <a:ext uri="{FF2B5EF4-FFF2-40B4-BE49-F238E27FC236}">
                  <a16:creationId xmlns:a16="http://schemas.microsoft.com/office/drawing/2014/main" id="{B7B5888E-4137-B99A-7CEA-BDB635ACBAEA}"/>
                </a:ext>
              </a:extLst>
            </p:cNvPr>
            <p:cNvSpPr/>
            <p:nvPr/>
          </p:nvSpPr>
          <p:spPr>
            <a:xfrm>
              <a:off x="745550" y="2652125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60"/>
                  </a:cubicBezTo>
                  <a:cubicBezTo>
                    <a:pt x="390" y="334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60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90"/>
                    <a:pt x="112" y="511"/>
                    <a:pt x="251" y="511"/>
                  </a:cubicBezTo>
                  <a:cubicBezTo>
                    <a:pt x="390" y="511"/>
                    <a:pt x="501" y="39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148;p43">
              <a:extLst>
                <a:ext uri="{FF2B5EF4-FFF2-40B4-BE49-F238E27FC236}">
                  <a16:creationId xmlns:a16="http://schemas.microsoft.com/office/drawing/2014/main" id="{BC320E39-AEAF-086C-485C-3C0B913D2CDC}"/>
                </a:ext>
              </a:extLst>
            </p:cNvPr>
            <p:cNvSpPr/>
            <p:nvPr/>
          </p:nvSpPr>
          <p:spPr>
            <a:xfrm>
              <a:off x="1494175" y="22991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21"/>
                  </a:moveTo>
                  <a:cubicBezTo>
                    <a:pt x="325" y="121"/>
                    <a:pt x="381" y="177"/>
                    <a:pt x="381" y="251"/>
                  </a:cubicBezTo>
                  <a:cubicBezTo>
                    <a:pt x="381" y="325"/>
                    <a:pt x="325" y="390"/>
                    <a:pt x="251" y="390"/>
                  </a:cubicBezTo>
                  <a:cubicBezTo>
                    <a:pt x="177" y="390"/>
                    <a:pt x="112" y="325"/>
                    <a:pt x="112" y="251"/>
                  </a:cubicBezTo>
                  <a:cubicBezTo>
                    <a:pt x="112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149;p43">
              <a:extLst>
                <a:ext uri="{FF2B5EF4-FFF2-40B4-BE49-F238E27FC236}">
                  <a16:creationId xmlns:a16="http://schemas.microsoft.com/office/drawing/2014/main" id="{DFE0BDF4-E12E-4C47-DFF0-A4D0B9CB2A03}"/>
                </a:ext>
              </a:extLst>
            </p:cNvPr>
            <p:cNvSpPr/>
            <p:nvPr/>
          </p:nvSpPr>
          <p:spPr>
            <a:xfrm>
              <a:off x="1219575" y="3181350"/>
              <a:ext cx="197175" cy="123175"/>
            </a:xfrm>
            <a:custGeom>
              <a:avLst/>
              <a:gdLst/>
              <a:ahLst/>
              <a:cxnLst/>
              <a:rect l="l" t="t" r="r" b="b"/>
              <a:pathLst>
                <a:path w="7887" h="4927" extrusionOk="0">
                  <a:moveTo>
                    <a:pt x="1328" y="1"/>
                  </a:moveTo>
                  <a:lnTo>
                    <a:pt x="1" y="4927"/>
                  </a:lnTo>
                  <a:lnTo>
                    <a:pt x="6550" y="4927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150;p43">
              <a:extLst>
                <a:ext uri="{FF2B5EF4-FFF2-40B4-BE49-F238E27FC236}">
                  <a16:creationId xmlns:a16="http://schemas.microsoft.com/office/drawing/2014/main" id="{512DE27E-F872-3C47-302F-FFC5DD506DDF}"/>
                </a:ext>
              </a:extLst>
            </p:cNvPr>
            <p:cNvSpPr/>
            <p:nvPr/>
          </p:nvSpPr>
          <p:spPr>
            <a:xfrm>
              <a:off x="1218200" y="3179975"/>
              <a:ext cx="200175" cy="125950"/>
            </a:xfrm>
            <a:custGeom>
              <a:avLst/>
              <a:gdLst/>
              <a:ahLst/>
              <a:cxnLst/>
              <a:rect l="l" t="t" r="r" b="b"/>
              <a:pathLst>
                <a:path w="8007" h="5038" extrusionOk="0">
                  <a:moveTo>
                    <a:pt x="7867" y="111"/>
                  </a:moveTo>
                  <a:lnTo>
                    <a:pt x="6559" y="4926"/>
                  </a:lnTo>
                  <a:lnTo>
                    <a:pt x="130" y="4926"/>
                  </a:lnTo>
                  <a:lnTo>
                    <a:pt x="1429" y="111"/>
                  </a:lnTo>
                  <a:close/>
                  <a:moveTo>
                    <a:pt x="1383" y="0"/>
                  </a:moveTo>
                  <a:cubicBezTo>
                    <a:pt x="1355" y="0"/>
                    <a:pt x="1336" y="19"/>
                    <a:pt x="1327" y="47"/>
                  </a:cubicBezTo>
                  <a:lnTo>
                    <a:pt x="0" y="4963"/>
                  </a:lnTo>
                  <a:cubicBezTo>
                    <a:pt x="0" y="4982"/>
                    <a:pt x="0" y="5000"/>
                    <a:pt x="19" y="5019"/>
                  </a:cubicBezTo>
                  <a:cubicBezTo>
                    <a:pt x="28" y="5028"/>
                    <a:pt x="47" y="5037"/>
                    <a:pt x="65" y="5037"/>
                  </a:cubicBezTo>
                  <a:lnTo>
                    <a:pt x="6605" y="5037"/>
                  </a:lnTo>
                  <a:cubicBezTo>
                    <a:pt x="6633" y="5037"/>
                    <a:pt x="6652" y="5019"/>
                    <a:pt x="6661" y="4991"/>
                  </a:cubicBezTo>
                  <a:lnTo>
                    <a:pt x="7997" y="74"/>
                  </a:lnTo>
                  <a:cubicBezTo>
                    <a:pt x="8006" y="56"/>
                    <a:pt x="7997" y="37"/>
                    <a:pt x="7988" y="19"/>
                  </a:cubicBezTo>
                  <a:cubicBezTo>
                    <a:pt x="7978" y="9"/>
                    <a:pt x="7960" y="0"/>
                    <a:pt x="7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151;p43">
              <a:extLst>
                <a:ext uri="{FF2B5EF4-FFF2-40B4-BE49-F238E27FC236}">
                  <a16:creationId xmlns:a16="http://schemas.microsoft.com/office/drawing/2014/main" id="{9B83690E-09BC-31F9-E6AA-636EAECBFBBF}"/>
                </a:ext>
              </a:extLst>
            </p:cNvPr>
            <p:cNvSpPr/>
            <p:nvPr/>
          </p:nvSpPr>
          <p:spPr>
            <a:xfrm>
              <a:off x="1173675" y="3304500"/>
              <a:ext cx="335375" cy="40375"/>
            </a:xfrm>
            <a:custGeom>
              <a:avLst/>
              <a:gdLst/>
              <a:ahLst/>
              <a:cxnLst/>
              <a:rect l="l" t="t" r="r" b="b"/>
              <a:pathLst>
                <a:path w="13415" h="1615" extrusionOk="0">
                  <a:moveTo>
                    <a:pt x="1837" y="1"/>
                  </a:moveTo>
                  <a:cubicBezTo>
                    <a:pt x="1178" y="29"/>
                    <a:pt x="603" y="353"/>
                    <a:pt x="371" y="845"/>
                  </a:cubicBezTo>
                  <a:lnTo>
                    <a:pt x="0" y="1615"/>
                  </a:lnTo>
                  <a:lnTo>
                    <a:pt x="13414" y="1615"/>
                  </a:lnTo>
                  <a:cubicBezTo>
                    <a:pt x="13414" y="1105"/>
                    <a:pt x="13090" y="650"/>
                    <a:pt x="12598" y="353"/>
                  </a:cubicBezTo>
                  <a:cubicBezTo>
                    <a:pt x="12570" y="344"/>
                    <a:pt x="12552" y="335"/>
                    <a:pt x="12524" y="316"/>
                  </a:cubicBezTo>
                  <a:cubicBezTo>
                    <a:pt x="12162" y="121"/>
                    <a:pt x="11717" y="1"/>
                    <a:pt x="1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152;p43">
              <a:extLst>
                <a:ext uri="{FF2B5EF4-FFF2-40B4-BE49-F238E27FC236}">
                  <a16:creationId xmlns:a16="http://schemas.microsoft.com/office/drawing/2014/main" id="{09C49460-21D8-D0F1-2893-31C6642E376B}"/>
                </a:ext>
              </a:extLst>
            </p:cNvPr>
            <p:cNvSpPr/>
            <p:nvPr/>
          </p:nvSpPr>
          <p:spPr>
            <a:xfrm>
              <a:off x="1230950" y="3197350"/>
              <a:ext cx="181625" cy="66600"/>
            </a:xfrm>
            <a:custGeom>
              <a:avLst/>
              <a:gdLst/>
              <a:ahLst/>
              <a:cxnLst/>
              <a:rect l="l" t="t" r="r" b="b"/>
              <a:pathLst>
                <a:path w="7265" h="2664" extrusionOk="0">
                  <a:moveTo>
                    <a:pt x="7255" y="29"/>
                  </a:moveTo>
                  <a:lnTo>
                    <a:pt x="1" y="2663"/>
                  </a:lnTo>
                  <a:lnTo>
                    <a:pt x="706" y="1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153;p43">
              <a:extLst>
                <a:ext uri="{FF2B5EF4-FFF2-40B4-BE49-F238E27FC236}">
                  <a16:creationId xmlns:a16="http://schemas.microsoft.com/office/drawing/2014/main" id="{8A69882D-CBFE-7F18-CE09-54E15A25AB80}"/>
                </a:ext>
              </a:extLst>
            </p:cNvPr>
            <p:cNvSpPr/>
            <p:nvPr/>
          </p:nvSpPr>
          <p:spPr>
            <a:xfrm>
              <a:off x="965175" y="2671850"/>
              <a:ext cx="779500" cy="525525"/>
            </a:xfrm>
            <a:custGeom>
              <a:avLst/>
              <a:gdLst/>
              <a:ahLst/>
              <a:cxnLst/>
              <a:rect l="l" t="t" r="r" b="b"/>
              <a:pathLst>
                <a:path w="31180" h="21021" extrusionOk="0">
                  <a:moveTo>
                    <a:pt x="993" y="0"/>
                  </a:moveTo>
                  <a:cubicBezTo>
                    <a:pt x="446" y="0"/>
                    <a:pt x="0" y="464"/>
                    <a:pt x="0" y="1048"/>
                  </a:cubicBezTo>
                  <a:lnTo>
                    <a:pt x="0" y="19973"/>
                  </a:lnTo>
                  <a:cubicBezTo>
                    <a:pt x="0" y="20548"/>
                    <a:pt x="446" y="21021"/>
                    <a:pt x="993" y="21021"/>
                  </a:cubicBezTo>
                  <a:lnTo>
                    <a:pt x="30178" y="21021"/>
                  </a:lnTo>
                  <a:cubicBezTo>
                    <a:pt x="30734" y="21021"/>
                    <a:pt x="31179" y="20548"/>
                    <a:pt x="31179" y="19973"/>
                  </a:cubicBezTo>
                  <a:lnTo>
                    <a:pt x="31179" y="1048"/>
                  </a:lnTo>
                  <a:cubicBezTo>
                    <a:pt x="31179" y="464"/>
                    <a:pt x="30734" y="0"/>
                    <a:pt x="30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2154;p43">
              <a:extLst>
                <a:ext uri="{FF2B5EF4-FFF2-40B4-BE49-F238E27FC236}">
                  <a16:creationId xmlns:a16="http://schemas.microsoft.com/office/drawing/2014/main" id="{025155CB-6FED-2163-7BFE-1B9213C49F86}"/>
                </a:ext>
              </a:extLst>
            </p:cNvPr>
            <p:cNvSpPr/>
            <p:nvPr/>
          </p:nvSpPr>
          <p:spPr>
            <a:xfrm>
              <a:off x="963550" y="2670450"/>
              <a:ext cx="782525" cy="528325"/>
            </a:xfrm>
            <a:custGeom>
              <a:avLst/>
              <a:gdLst/>
              <a:ahLst/>
              <a:cxnLst/>
              <a:rect l="l" t="t" r="r" b="b"/>
              <a:pathLst>
                <a:path w="31301" h="21133" extrusionOk="0">
                  <a:moveTo>
                    <a:pt x="30243" y="112"/>
                  </a:moveTo>
                  <a:cubicBezTo>
                    <a:pt x="30762" y="112"/>
                    <a:pt x="31189" y="557"/>
                    <a:pt x="31189" y="1104"/>
                  </a:cubicBezTo>
                  <a:lnTo>
                    <a:pt x="31189" y="20029"/>
                  </a:lnTo>
                  <a:cubicBezTo>
                    <a:pt x="31189" y="20576"/>
                    <a:pt x="30762" y="21021"/>
                    <a:pt x="30243" y="21021"/>
                  </a:cubicBezTo>
                  <a:lnTo>
                    <a:pt x="1058" y="21021"/>
                  </a:lnTo>
                  <a:cubicBezTo>
                    <a:pt x="539" y="21021"/>
                    <a:pt x="121" y="20576"/>
                    <a:pt x="121" y="20029"/>
                  </a:cubicBezTo>
                  <a:lnTo>
                    <a:pt x="121" y="1104"/>
                  </a:lnTo>
                  <a:cubicBezTo>
                    <a:pt x="121" y="557"/>
                    <a:pt x="548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83" y="0"/>
                    <a:pt x="1" y="492"/>
                    <a:pt x="1" y="1104"/>
                  </a:cubicBezTo>
                  <a:lnTo>
                    <a:pt x="1" y="20029"/>
                  </a:lnTo>
                  <a:cubicBezTo>
                    <a:pt x="1" y="20641"/>
                    <a:pt x="483" y="21133"/>
                    <a:pt x="1058" y="21133"/>
                  </a:cubicBezTo>
                  <a:lnTo>
                    <a:pt x="30243" y="21133"/>
                  </a:lnTo>
                  <a:cubicBezTo>
                    <a:pt x="30827" y="21133"/>
                    <a:pt x="31300" y="20641"/>
                    <a:pt x="31300" y="20029"/>
                  </a:cubicBezTo>
                  <a:lnTo>
                    <a:pt x="31300" y="1104"/>
                  </a:lnTo>
                  <a:cubicBezTo>
                    <a:pt x="31300" y="492"/>
                    <a:pt x="30827" y="0"/>
                    <a:pt x="30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2155;p43">
              <a:extLst>
                <a:ext uri="{FF2B5EF4-FFF2-40B4-BE49-F238E27FC236}">
                  <a16:creationId xmlns:a16="http://schemas.microsoft.com/office/drawing/2014/main" id="{2D2ABDE0-CFD2-4B4E-3A81-26B913C6D97F}"/>
                </a:ext>
              </a:extLst>
            </p:cNvPr>
            <p:cNvSpPr/>
            <p:nvPr/>
          </p:nvSpPr>
          <p:spPr>
            <a:xfrm>
              <a:off x="938975" y="2671850"/>
              <a:ext cx="761625" cy="526700"/>
            </a:xfrm>
            <a:custGeom>
              <a:avLst/>
              <a:gdLst/>
              <a:ahLst/>
              <a:cxnLst/>
              <a:rect l="l" t="t" r="r" b="b"/>
              <a:pathLst>
                <a:path w="30465" h="21068" extrusionOk="0">
                  <a:moveTo>
                    <a:pt x="1002" y="0"/>
                  </a:moveTo>
                  <a:cubicBezTo>
                    <a:pt x="445" y="0"/>
                    <a:pt x="0" y="473"/>
                    <a:pt x="0" y="1048"/>
                  </a:cubicBezTo>
                  <a:lnTo>
                    <a:pt x="0" y="20019"/>
                  </a:lnTo>
                  <a:cubicBezTo>
                    <a:pt x="0" y="20594"/>
                    <a:pt x="445" y="21067"/>
                    <a:pt x="1002" y="21067"/>
                  </a:cubicBezTo>
                  <a:lnTo>
                    <a:pt x="30187" y="21067"/>
                  </a:lnTo>
                  <a:cubicBezTo>
                    <a:pt x="30279" y="21067"/>
                    <a:pt x="30372" y="21049"/>
                    <a:pt x="30465" y="21021"/>
                  </a:cubicBezTo>
                  <a:lnTo>
                    <a:pt x="2041" y="21021"/>
                  </a:lnTo>
                  <a:cubicBezTo>
                    <a:pt x="1494" y="21021"/>
                    <a:pt x="1048" y="20548"/>
                    <a:pt x="1048" y="19973"/>
                  </a:cubicBezTo>
                  <a:lnTo>
                    <a:pt x="1048" y="1048"/>
                  </a:lnTo>
                  <a:cubicBezTo>
                    <a:pt x="1048" y="473"/>
                    <a:pt x="1484" y="9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2156;p43">
              <a:extLst>
                <a:ext uri="{FF2B5EF4-FFF2-40B4-BE49-F238E27FC236}">
                  <a16:creationId xmlns:a16="http://schemas.microsoft.com/office/drawing/2014/main" id="{859D24CD-E57C-63B1-7355-8D054C800D33}"/>
                </a:ext>
              </a:extLst>
            </p:cNvPr>
            <p:cNvSpPr/>
            <p:nvPr/>
          </p:nvSpPr>
          <p:spPr>
            <a:xfrm>
              <a:off x="937575" y="2670450"/>
              <a:ext cx="772775" cy="529475"/>
            </a:xfrm>
            <a:custGeom>
              <a:avLst/>
              <a:gdLst/>
              <a:ahLst/>
              <a:cxnLst/>
              <a:rect l="l" t="t" r="r" b="b"/>
              <a:pathLst>
                <a:path w="30911" h="21179" extrusionOk="0">
                  <a:moveTo>
                    <a:pt x="1633" y="112"/>
                  </a:moveTo>
                  <a:cubicBezTo>
                    <a:pt x="1281" y="297"/>
                    <a:pt x="1049" y="668"/>
                    <a:pt x="1049" y="1104"/>
                  </a:cubicBezTo>
                  <a:lnTo>
                    <a:pt x="1049" y="20029"/>
                  </a:lnTo>
                  <a:cubicBezTo>
                    <a:pt x="1049" y="20502"/>
                    <a:pt x="1327" y="20901"/>
                    <a:pt x="1726" y="21058"/>
                  </a:cubicBezTo>
                  <a:lnTo>
                    <a:pt x="1058" y="21058"/>
                  </a:lnTo>
                  <a:cubicBezTo>
                    <a:pt x="539" y="21058"/>
                    <a:pt x="112" y="20613"/>
                    <a:pt x="112" y="20075"/>
                  </a:cubicBezTo>
                  <a:lnTo>
                    <a:pt x="112" y="1104"/>
                  </a:lnTo>
                  <a:cubicBezTo>
                    <a:pt x="112" y="557"/>
                    <a:pt x="539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74" y="0"/>
                    <a:pt x="1" y="492"/>
                    <a:pt x="1" y="1104"/>
                  </a:cubicBezTo>
                  <a:lnTo>
                    <a:pt x="1" y="20066"/>
                  </a:lnTo>
                  <a:cubicBezTo>
                    <a:pt x="1" y="20678"/>
                    <a:pt x="474" y="21179"/>
                    <a:pt x="1058" y="21179"/>
                  </a:cubicBezTo>
                  <a:lnTo>
                    <a:pt x="30243" y="21179"/>
                  </a:lnTo>
                  <a:cubicBezTo>
                    <a:pt x="30335" y="21179"/>
                    <a:pt x="30437" y="21160"/>
                    <a:pt x="30539" y="21133"/>
                  </a:cubicBezTo>
                  <a:lnTo>
                    <a:pt x="30910" y="21021"/>
                  </a:lnTo>
                  <a:lnTo>
                    <a:pt x="2097" y="21021"/>
                  </a:lnTo>
                  <a:cubicBezTo>
                    <a:pt x="1578" y="21021"/>
                    <a:pt x="1160" y="20576"/>
                    <a:pt x="1160" y="20029"/>
                  </a:cubicBezTo>
                  <a:lnTo>
                    <a:pt x="1160" y="1104"/>
                  </a:lnTo>
                  <a:cubicBezTo>
                    <a:pt x="1160" y="566"/>
                    <a:pt x="1578" y="121"/>
                    <a:pt x="2088" y="112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2157;p43">
              <a:extLst>
                <a:ext uri="{FF2B5EF4-FFF2-40B4-BE49-F238E27FC236}">
                  <a16:creationId xmlns:a16="http://schemas.microsoft.com/office/drawing/2014/main" id="{FCD91E5C-5247-D0B4-AACC-9A970C489D41}"/>
                </a:ext>
              </a:extLst>
            </p:cNvPr>
            <p:cNvSpPr/>
            <p:nvPr/>
          </p:nvSpPr>
          <p:spPr>
            <a:xfrm>
              <a:off x="1012725" y="2700375"/>
              <a:ext cx="688800" cy="404700"/>
            </a:xfrm>
            <a:custGeom>
              <a:avLst/>
              <a:gdLst/>
              <a:ahLst/>
              <a:cxnLst/>
              <a:rect l="l" t="t" r="r" b="b"/>
              <a:pathLst>
                <a:path w="27552" h="16188" extrusionOk="0">
                  <a:moveTo>
                    <a:pt x="325" y="0"/>
                  </a:moveTo>
                  <a:cubicBezTo>
                    <a:pt x="149" y="0"/>
                    <a:pt x="0" y="149"/>
                    <a:pt x="0" y="325"/>
                  </a:cubicBezTo>
                  <a:lnTo>
                    <a:pt x="0" y="4583"/>
                  </a:lnTo>
                  <a:lnTo>
                    <a:pt x="0" y="11986"/>
                  </a:lnTo>
                  <a:lnTo>
                    <a:pt x="0" y="16188"/>
                  </a:lnTo>
                  <a:lnTo>
                    <a:pt x="27552" y="16188"/>
                  </a:lnTo>
                  <a:lnTo>
                    <a:pt x="27552" y="325"/>
                  </a:lnTo>
                  <a:cubicBezTo>
                    <a:pt x="27552" y="149"/>
                    <a:pt x="27404" y="0"/>
                    <a:pt x="27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2158;p43">
              <a:extLst>
                <a:ext uri="{FF2B5EF4-FFF2-40B4-BE49-F238E27FC236}">
                  <a16:creationId xmlns:a16="http://schemas.microsoft.com/office/drawing/2014/main" id="{15095DB8-4879-0CAF-DBD7-E2ECE5E90570}"/>
                </a:ext>
              </a:extLst>
            </p:cNvPr>
            <p:cNvSpPr/>
            <p:nvPr/>
          </p:nvSpPr>
          <p:spPr>
            <a:xfrm>
              <a:off x="1011325" y="2698975"/>
              <a:ext cx="691600" cy="407500"/>
            </a:xfrm>
            <a:custGeom>
              <a:avLst/>
              <a:gdLst/>
              <a:ahLst/>
              <a:cxnLst/>
              <a:rect l="l" t="t" r="r" b="b"/>
              <a:pathLst>
                <a:path w="27664" h="16300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4639"/>
                  </a:lnTo>
                  <a:cubicBezTo>
                    <a:pt x="0" y="4667"/>
                    <a:pt x="19" y="4694"/>
                    <a:pt x="56" y="4694"/>
                  </a:cubicBezTo>
                  <a:cubicBezTo>
                    <a:pt x="84" y="4694"/>
                    <a:pt x="112" y="4667"/>
                    <a:pt x="112" y="4639"/>
                  </a:cubicBezTo>
                  <a:lnTo>
                    <a:pt x="112" y="381"/>
                  </a:lnTo>
                  <a:cubicBezTo>
                    <a:pt x="112" y="232"/>
                    <a:pt x="232" y="112"/>
                    <a:pt x="381" y="112"/>
                  </a:cubicBezTo>
                  <a:lnTo>
                    <a:pt x="27283" y="112"/>
                  </a:lnTo>
                  <a:cubicBezTo>
                    <a:pt x="27432" y="112"/>
                    <a:pt x="27552" y="232"/>
                    <a:pt x="27552" y="381"/>
                  </a:cubicBezTo>
                  <a:lnTo>
                    <a:pt x="27552" y="16188"/>
                  </a:lnTo>
                  <a:lnTo>
                    <a:pt x="112" y="16188"/>
                  </a:lnTo>
                  <a:lnTo>
                    <a:pt x="112" y="12042"/>
                  </a:lnTo>
                  <a:cubicBezTo>
                    <a:pt x="112" y="12004"/>
                    <a:pt x="93" y="11977"/>
                    <a:pt x="56" y="11977"/>
                  </a:cubicBezTo>
                  <a:cubicBezTo>
                    <a:pt x="28" y="11977"/>
                    <a:pt x="0" y="12004"/>
                    <a:pt x="0" y="12042"/>
                  </a:cubicBezTo>
                  <a:lnTo>
                    <a:pt x="0" y="16244"/>
                  </a:lnTo>
                  <a:cubicBezTo>
                    <a:pt x="0" y="16281"/>
                    <a:pt x="28" y="16299"/>
                    <a:pt x="56" y="16299"/>
                  </a:cubicBezTo>
                  <a:lnTo>
                    <a:pt x="27608" y="16299"/>
                  </a:lnTo>
                  <a:cubicBezTo>
                    <a:pt x="27636" y="16299"/>
                    <a:pt x="27664" y="16281"/>
                    <a:pt x="27664" y="16244"/>
                  </a:cubicBezTo>
                  <a:lnTo>
                    <a:pt x="27664" y="381"/>
                  </a:lnTo>
                  <a:cubicBezTo>
                    <a:pt x="27664" y="167"/>
                    <a:pt x="27497" y="0"/>
                    <a:pt x="27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2159;p43">
              <a:extLst>
                <a:ext uri="{FF2B5EF4-FFF2-40B4-BE49-F238E27FC236}">
                  <a16:creationId xmlns:a16="http://schemas.microsoft.com/office/drawing/2014/main" id="{A70AF2B9-FE5D-06D1-B312-2001C2252E4F}"/>
                </a:ext>
              </a:extLst>
            </p:cNvPr>
            <p:cNvSpPr/>
            <p:nvPr/>
          </p:nvSpPr>
          <p:spPr>
            <a:xfrm>
              <a:off x="1011325" y="2862250"/>
              <a:ext cx="2800" cy="82125"/>
            </a:xfrm>
            <a:custGeom>
              <a:avLst/>
              <a:gdLst/>
              <a:ahLst/>
              <a:cxnLst/>
              <a:rect l="l" t="t" r="r" b="b"/>
              <a:pathLst>
                <a:path w="112" h="3285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lnTo>
                    <a:pt x="0" y="3228"/>
                  </a:lnTo>
                  <a:cubicBezTo>
                    <a:pt x="0" y="3256"/>
                    <a:pt x="19" y="3284"/>
                    <a:pt x="56" y="3284"/>
                  </a:cubicBezTo>
                  <a:cubicBezTo>
                    <a:pt x="84" y="3284"/>
                    <a:pt x="112" y="3256"/>
                    <a:pt x="112" y="3228"/>
                  </a:cubicBezTo>
                  <a:lnTo>
                    <a:pt x="112" y="65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2160;p43">
              <a:extLst>
                <a:ext uri="{FF2B5EF4-FFF2-40B4-BE49-F238E27FC236}">
                  <a16:creationId xmlns:a16="http://schemas.microsoft.com/office/drawing/2014/main" id="{D79495C6-8B7A-532D-72E3-B895D7A528ED}"/>
                </a:ext>
              </a:extLst>
            </p:cNvPr>
            <p:cNvSpPr/>
            <p:nvPr/>
          </p:nvSpPr>
          <p:spPr>
            <a:xfrm>
              <a:off x="968425" y="3105050"/>
              <a:ext cx="773475" cy="89775"/>
            </a:xfrm>
            <a:custGeom>
              <a:avLst/>
              <a:gdLst/>
              <a:ahLst/>
              <a:cxnLst/>
              <a:rect l="l" t="t" r="r" b="b"/>
              <a:pathLst>
                <a:path w="30939" h="3591" extrusionOk="0">
                  <a:moveTo>
                    <a:pt x="0" y="1"/>
                  </a:moveTo>
                  <a:lnTo>
                    <a:pt x="0" y="2617"/>
                  </a:lnTo>
                  <a:cubicBezTo>
                    <a:pt x="0" y="3155"/>
                    <a:pt x="446" y="3591"/>
                    <a:pt x="993" y="3591"/>
                  </a:cubicBezTo>
                  <a:lnTo>
                    <a:pt x="29945" y="3591"/>
                  </a:lnTo>
                  <a:cubicBezTo>
                    <a:pt x="30493" y="3591"/>
                    <a:pt x="30938" y="3155"/>
                    <a:pt x="30938" y="2617"/>
                  </a:cubicBezTo>
                  <a:lnTo>
                    <a:pt x="30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2161;p43">
              <a:extLst>
                <a:ext uri="{FF2B5EF4-FFF2-40B4-BE49-F238E27FC236}">
                  <a16:creationId xmlns:a16="http://schemas.microsoft.com/office/drawing/2014/main" id="{4F0C7CAB-95F0-150F-4D8D-7D6A77091EF1}"/>
                </a:ext>
              </a:extLst>
            </p:cNvPr>
            <p:cNvSpPr/>
            <p:nvPr/>
          </p:nvSpPr>
          <p:spPr>
            <a:xfrm>
              <a:off x="967025" y="3103675"/>
              <a:ext cx="776250" cy="92550"/>
            </a:xfrm>
            <a:custGeom>
              <a:avLst/>
              <a:gdLst/>
              <a:ahLst/>
              <a:cxnLst/>
              <a:rect l="l" t="t" r="r" b="b"/>
              <a:pathLst>
                <a:path w="31050" h="3702" extrusionOk="0">
                  <a:moveTo>
                    <a:pt x="30929" y="111"/>
                  </a:moveTo>
                  <a:lnTo>
                    <a:pt x="30929" y="2672"/>
                  </a:lnTo>
                  <a:cubicBezTo>
                    <a:pt x="30929" y="3173"/>
                    <a:pt x="30512" y="3581"/>
                    <a:pt x="30001" y="3581"/>
                  </a:cubicBezTo>
                  <a:lnTo>
                    <a:pt x="1049" y="3581"/>
                  </a:lnTo>
                  <a:cubicBezTo>
                    <a:pt x="529" y="3581"/>
                    <a:pt x="112" y="3173"/>
                    <a:pt x="112" y="2672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2672"/>
                  </a:lnTo>
                  <a:cubicBezTo>
                    <a:pt x="1" y="3238"/>
                    <a:pt x="464" y="3702"/>
                    <a:pt x="1049" y="3702"/>
                  </a:cubicBezTo>
                  <a:lnTo>
                    <a:pt x="30001" y="3702"/>
                  </a:lnTo>
                  <a:cubicBezTo>
                    <a:pt x="30577" y="3702"/>
                    <a:pt x="31050" y="3238"/>
                    <a:pt x="31050" y="2672"/>
                  </a:cubicBezTo>
                  <a:lnTo>
                    <a:pt x="31050" y="56"/>
                  </a:lnTo>
                  <a:cubicBezTo>
                    <a:pt x="31050" y="28"/>
                    <a:pt x="31022" y="0"/>
                    <a:pt x="30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2162;p43">
              <a:extLst>
                <a:ext uri="{FF2B5EF4-FFF2-40B4-BE49-F238E27FC236}">
                  <a16:creationId xmlns:a16="http://schemas.microsoft.com/office/drawing/2014/main" id="{6E6A2E7E-C646-6A9F-1C63-47FFB0F5BE34}"/>
                </a:ext>
              </a:extLst>
            </p:cNvPr>
            <p:cNvSpPr/>
            <p:nvPr/>
          </p:nvSpPr>
          <p:spPr>
            <a:xfrm>
              <a:off x="1330450" y="31294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900" y="112"/>
                  </a:moveTo>
                  <a:cubicBezTo>
                    <a:pt x="1336" y="112"/>
                    <a:pt x="1689" y="465"/>
                    <a:pt x="1689" y="901"/>
                  </a:cubicBezTo>
                  <a:cubicBezTo>
                    <a:pt x="1689" y="1337"/>
                    <a:pt x="1336" y="1689"/>
                    <a:pt x="900" y="1689"/>
                  </a:cubicBezTo>
                  <a:cubicBezTo>
                    <a:pt x="473" y="1689"/>
                    <a:pt x="112" y="1337"/>
                    <a:pt x="112" y="901"/>
                  </a:cubicBezTo>
                  <a:cubicBezTo>
                    <a:pt x="112" y="465"/>
                    <a:pt x="473" y="112"/>
                    <a:pt x="900" y="112"/>
                  </a:cubicBezTo>
                  <a:close/>
                  <a:moveTo>
                    <a:pt x="900" y="1"/>
                  </a:moveTo>
                  <a:cubicBezTo>
                    <a:pt x="408" y="1"/>
                    <a:pt x="0" y="409"/>
                    <a:pt x="0" y="901"/>
                  </a:cubicBezTo>
                  <a:cubicBezTo>
                    <a:pt x="0" y="1402"/>
                    <a:pt x="408" y="1810"/>
                    <a:pt x="900" y="1810"/>
                  </a:cubicBezTo>
                  <a:cubicBezTo>
                    <a:pt x="1401" y="1810"/>
                    <a:pt x="1809" y="1402"/>
                    <a:pt x="1809" y="901"/>
                  </a:cubicBezTo>
                  <a:cubicBezTo>
                    <a:pt x="1809" y="400"/>
                    <a:pt x="1401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2163;p43">
              <a:extLst>
                <a:ext uri="{FF2B5EF4-FFF2-40B4-BE49-F238E27FC236}">
                  <a16:creationId xmlns:a16="http://schemas.microsoft.com/office/drawing/2014/main" id="{4CE14BBA-A560-1842-B9CA-56F65FB2C396}"/>
                </a:ext>
              </a:extLst>
            </p:cNvPr>
            <p:cNvSpPr/>
            <p:nvPr/>
          </p:nvSpPr>
          <p:spPr>
            <a:xfrm>
              <a:off x="1348075" y="2680875"/>
              <a:ext cx="10000" cy="9775"/>
            </a:xfrm>
            <a:custGeom>
              <a:avLst/>
              <a:gdLst/>
              <a:ahLst/>
              <a:cxnLst/>
              <a:rect l="l" t="t" r="r" b="b"/>
              <a:pathLst>
                <a:path w="400" h="391" extrusionOk="0"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9" y="307"/>
                    <a:pt x="399" y="196"/>
                  </a:cubicBezTo>
                  <a:cubicBezTo>
                    <a:pt x="399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2164;p43">
              <a:extLst>
                <a:ext uri="{FF2B5EF4-FFF2-40B4-BE49-F238E27FC236}">
                  <a16:creationId xmlns:a16="http://schemas.microsoft.com/office/drawing/2014/main" id="{F1DF7CAE-CB59-FC6A-69D9-9793A101EC84}"/>
                </a:ext>
              </a:extLst>
            </p:cNvPr>
            <p:cNvSpPr/>
            <p:nvPr/>
          </p:nvSpPr>
          <p:spPr>
            <a:xfrm>
              <a:off x="1346675" y="2679500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1" y="112"/>
                  </a:moveTo>
                  <a:cubicBezTo>
                    <a:pt x="335" y="112"/>
                    <a:pt x="390" y="176"/>
                    <a:pt x="390" y="251"/>
                  </a:cubicBezTo>
                  <a:cubicBezTo>
                    <a:pt x="390" y="334"/>
                    <a:pt x="33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0"/>
                    <a:pt x="251" y="510"/>
                  </a:cubicBezTo>
                  <a:cubicBezTo>
                    <a:pt x="390" y="510"/>
                    <a:pt x="511" y="390"/>
                    <a:pt x="511" y="251"/>
                  </a:cubicBezTo>
                  <a:cubicBezTo>
                    <a:pt x="51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2165;p43">
              <a:extLst>
                <a:ext uri="{FF2B5EF4-FFF2-40B4-BE49-F238E27FC236}">
                  <a16:creationId xmlns:a16="http://schemas.microsoft.com/office/drawing/2014/main" id="{F6EEC70A-A291-4DAE-738E-92E7A3E331A2}"/>
                </a:ext>
              </a:extLst>
            </p:cNvPr>
            <p:cNvSpPr/>
            <p:nvPr/>
          </p:nvSpPr>
          <p:spPr>
            <a:xfrm>
              <a:off x="1345975" y="2836725"/>
              <a:ext cx="3050" cy="37375"/>
            </a:xfrm>
            <a:custGeom>
              <a:avLst/>
              <a:gdLst/>
              <a:ahLst/>
              <a:cxnLst/>
              <a:rect l="l" t="t" r="r" b="b"/>
              <a:pathLst>
                <a:path w="122" h="1495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439"/>
                  </a:lnTo>
                  <a:cubicBezTo>
                    <a:pt x="1" y="1466"/>
                    <a:pt x="29" y="1494"/>
                    <a:pt x="66" y="1494"/>
                  </a:cubicBezTo>
                  <a:cubicBezTo>
                    <a:pt x="94" y="1494"/>
                    <a:pt x="121" y="1466"/>
                    <a:pt x="121" y="1439"/>
                  </a:cubicBezTo>
                  <a:lnTo>
                    <a:pt x="121" y="66"/>
                  </a:lnTo>
                  <a:cubicBezTo>
                    <a:pt x="121" y="29"/>
                    <a:pt x="94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2166;p43">
              <a:extLst>
                <a:ext uri="{FF2B5EF4-FFF2-40B4-BE49-F238E27FC236}">
                  <a16:creationId xmlns:a16="http://schemas.microsoft.com/office/drawing/2014/main" id="{7C403978-F671-A9E7-DA47-526F03994D8C}"/>
                </a:ext>
              </a:extLst>
            </p:cNvPr>
            <p:cNvSpPr/>
            <p:nvPr/>
          </p:nvSpPr>
          <p:spPr>
            <a:xfrm>
              <a:off x="1345750" y="2953850"/>
              <a:ext cx="3050" cy="47575"/>
            </a:xfrm>
            <a:custGeom>
              <a:avLst/>
              <a:gdLst/>
              <a:ahLst/>
              <a:cxnLst/>
              <a:rect l="l" t="t" r="r" b="b"/>
              <a:pathLst>
                <a:path w="122" h="1903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847"/>
                  </a:lnTo>
                  <a:cubicBezTo>
                    <a:pt x="0" y="1874"/>
                    <a:pt x="28" y="1902"/>
                    <a:pt x="56" y="1902"/>
                  </a:cubicBezTo>
                  <a:cubicBezTo>
                    <a:pt x="93" y="1902"/>
                    <a:pt x="121" y="1884"/>
                    <a:pt x="121" y="1847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2167;p43">
              <a:extLst>
                <a:ext uri="{FF2B5EF4-FFF2-40B4-BE49-F238E27FC236}">
                  <a16:creationId xmlns:a16="http://schemas.microsoft.com/office/drawing/2014/main" id="{E53CE662-1E7C-AF36-BDF9-CE454F4B6238}"/>
                </a:ext>
              </a:extLst>
            </p:cNvPr>
            <p:cNvSpPr/>
            <p:nvPr/>
          </p:nvSpPr>
          <p:spPr>
            <a:xfrm>
              <a:off x="1144450" y="3030625"/>
              <a:ext cx="37125" cy="2800"/>
            </a:xfrm>
            <a:custGeom>
              <a:avLst/>
              <a:gdLst/>
              <a:ahLst/>
              <a:cxnLst/>
              <a:rect l="l" t="t" r="r" b="b"/>
              <a:pathLst>
                <a:path w="1485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1"/>
                    <a:pt x="56" y="111"/>
                  </a:cubicBezTo>
                  <a:lnTo>
                    <a:pt x="1429" y="111"/>
                  </a:lnTo>
                  <a:cubicBezTo>
                    <a:pt x="1457" y="111"/>
                    <a:pt x="1485" y="84"/>
                    <a:pt x="1485" y="56"/>
                  </a:cubicBezTo>
                  <a:cubicBezTo>
                    <a:pt x="1485" y="19"/>
                    <a:pt x="145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2168;p43">
              <a:extLst>
                <a:ext uri="{FF2B5EF4-FFF2-40B4-BE49-F238E27FC236}">
                  <a16:creationId xmlns:a16="http://schemas.microsoft.com/office/drawing/2014/main" id="{1357AD60-5DC6-D5F8-EA7E-7D9FC8B01D06}"/>
                </a:ext>
              </a:extLst>
            </p:cNvPr>
            <p:cNvSpPr/>
            <p:nvPr/>
          </p:nvSpPr>
          <p:spPr>
            <a:xfrm>
              <a:off x="1069300" y="2755800"/>
              <a:ext cx="323775" cy="82125"/>
            </a:xfrm>
            <a:custGeom>
              <a:avLst/>
              <a:gdLst/>
              <a:ahLst/>
              <a:cxnLst/>
              <a:rect l="l" t="t" r="r" b="b"/>
              <a:pathLst>
                <a:path w="12951" h="3285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154"/>
                  </a:lnTo>
                  <a:cubicBezTo>
                    <a:pt x="1" y="3228"/>
                    <a:pt x="56" y="3284"/>
                    <a:pt x="121" y="3284"/>
                  </a:cubicBezTo>
                  <a:lnTo>
                    <a:pt x="12830" y="3284"/>
                  </a:lnTo>
                  <a:cubicBezTo>
                    <a:pt x="12895" y="3284"/>
                    <a:pt x="12951" y="3228"/>
                    <a:pt x="12951" y="3154"/>
                  </a:cubicBezTo>
                  <a:lnTo>
                    <a:pt x="12951" y="121"/>
                  </a:lnTo>
                  <a:cubicBezTo>
                    <a:pt x="12951" y="56"/>
                    <a:pt x="12895" y="0"/>
                    <a:pt x="12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2169;p43">
              <a:extLst>
                <a:ext uri="{FF2B5EF4-FFF2-40B4-BE49-F238E27FC236}">
                  <a16:creationId xmlns:a16="http://schemas.microsoft.com/office/drawing/2014/main" id="{5EADADA6-217A-A8AC-36A3-3B0551C6454E}"/>
                </a:ext>
              </a:extLst>
            </p:cNvPr>
            <p:cNvSpPr/>
            <p:nvPr/>
          </p:nvSpPr>
          <p:spPr>
            <a:xfrm>
              <a:off x="1067925" y="2754400"/>
              <a:ext cx="326775" cy="84900"/>
            </a:xfrm>
            <a:custGeom>
              <a:avLst/>
              <a:gdLst/>
              <a:ahLst/>
              <a:cxnLst/>
              <a:rect l="l" t="t" r="r" b="b"/>
              <a:pathLst>
                <a:path w="13071" h="3396" extrusionOk="0">
                  <a:moveTo>
                    <a:pt x="12885" y="112"/>
                  </a:moveTo>
                  <a:cubicBezTo>
                    <a:pt x="12922" y="112"/>
                    <a:pt x="12950" y="140"/>
                    <a:pt x="12950" y="177"/>
                  </a:cubicBezTo>
                  <a:lnTo>
                    <a:pt x="12950" y="3210"/>
                  </a:lnTo>
                  <a:cubicBezTo>
                    <a:pt x="12950" y="3247"/>
                    <a:pt x="12922" y="3275"/>
                    <a:pt x="12885" y="3275"/>
                  </a:cubicBezTo>
                  <a:lnTo>
                    <a:pt x="176" y="3275"/>
                  </a:lnTo>
                  <a:cubicBezTo>
                    <a:pt x="139" y="3275"/>
                    <a:pt x="111" y="3247"/>
                    <a:pt x="111" y="3210"/>
                  </a:cubicBezTo>
                  <a:lnTo>
                    <a:pt x="111" y="177"/>
                  </a:lnTo>
                  <a:cubicBezTo>
                    <a:pt x="111" y="140"/>
                    <a:pt x="139" y="112"/>
                    <a:pt x="176" y="112"/>
                  </a:cubicBezTo>
                  <a:close/>
                  <a:moveTo>
                    <a:pt x="176" y="1"/>
                  </a:moveTo>
                  <a:cubicBezTo>
                    <a:pt x="74" y="1"/>
                    <a:pt x="0" y="75"/>
                    <a:pt x="0" y="177"/>
                  </a:cubicBezTo>
                  <a:lnTo>
                    <a:pt x="0" y="3210"/>
                  </a:lnTo>
                  <a:cubicBezTo>
                    <a:pt x="0" y="3312"/>
                    <a:pt x="74" y="3396"/>
                    <a:pt x="176" y="3396"/>
                  </a:cubicBezTo>
                  <a:lnTo>
                    <a:pt x="12885" y="3396"/>
                  </a:lnTo>
                  <a:cubicBezTo>
                    <a:pt x="12987" y="3396"/>
                    <a:pt x="13071" y="3312"/>
                    <a:pt x="13071" y="3210"/>
                  </a:cubicBezTo>
                  <a:lnTo>
                    <a:pt x="13071" y="177"/>
                  </a:lnTo>
                  <a:cubicBezTo>
                    <a:pt x="13071" y="75"/>
                    <a:pt x="12987" y="1"/>
                    <a:pt x="1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2170;p43">
              <a:extLst>
                <a:ext uri="{FF2B5EF4-FFF2-40B4-BE49-F238E27FC236}">
                  <a16:creationId xmlns:a16="http://schemas.microsoft.com/office/drawing/2014/main" id="{4D634882-EF67-BC1D-2EDD-2433A03ED9D1}"/>
                </a:ext>
              </a:extLst>
            </p:cNvPr>
            <p:cNvSpPr/>
            <p:nvPr/>
          </p:nvSpPr>
          <p:spPr>
            <a:xfrm>
              <a:off x="1070000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21" y="3228"/>
                  </a:cubicBezTo>
                  <a:lnTo>
                    <a:pt x="3099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2171;p43">
              <a:extLst>
                <a:ext uri="{FF2B5EF4-FFF2-40B4-BE49-F238E27FC236}">
                  <a16:creationId xmlns:a16="http://schemas.microsoft.com/office/drawing/2014/main" id="{D0C59009-DBF8-0096-94E4-C4661EE0FC64}"/>
                </a:ext>
              </a:extLst>
            </p:cNvPr>
            <p:cNvSpPr/>
            <p:nvPr/>
          </p:nvSpPr>
          <p:spPr>
            <a:xfrm>
              <a:off x="1068600" y="2871750"/>
              <a:ext cx="83525" cy="8352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3155" y="112"/>
                  </a:moveTo>
                  <a:cubicBezTo>
                    <a:pt x="3192" y="112"/>
                    <a:pt x="3220" y="140"/>
                    <a:pt x="3220" y="177"/>
                  </a:cubicBezTo>
                  <a:lnTo>
                    <a:pt x="3220" y="3155"/>
                  </a:lnTo>
                  <a:cubicBezTo>
                    <a:pt x="3220" y="3192"/>
                    <a:pt x="3192" y="3220"/>
                    <a:pt x="3155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1" y="84"/>
                    <a:pt x="1" y="177"/>
                  </a:cubicBezTo>
                  <a:lnTo>
                    <a:pt x="1" y="3155"/>
                  </a:lnTo>
                  <a:cubicBezTo>
                    <a:pt x="1" y="3257"/>
                    <a:pt x="75" y="3340"/>
                    <a:pt x="177" y="3340"/>
                  </a:cubicBezTo>
                  <a:lnTo>
                    <a:pt x="3155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2172;p43">
              <a:extLst>
                <a:ext uri="{FF2B5EF4-FFF2-40B4-BE49-F238E27FC236}">
                  <a16:creationId xmlns:a16="http://schemas.microsoft.com/office/drawing/2014/main" id="{5B64DD77-ED1F-2F6D-5EA5-2AB12AADC2DE}"/>
                </a:ext>
              </a:extLst>
            </p:cNvPr>
            <p:cNvSpPr/>
            <p:nvPr/>
          </p:nvSpPr>
          <p:spPr>
            <a:xfrm>
              <a:off x="1190825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3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31" y="3228"/>
                  </a:cubicBezTo>
                  <a:lnTo>
                    <a:pt x="3108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2173;p43">
              <a:extLst>
                <a:ext uri="{FF2B5EF4-FFF2-40B4-BE49-F238E27FC236}">
                  <a16:creationId xmlns:a16="http://schemas.microsoft.com/office/drawing/2014/main" id="{E3E4BD01-DEC5-7F78-626D-24715447CD17}"/>
                </a:ext>
              </a:extLst>
            </p:cNvPr>
            <p:cNvSpPr/>
            <p:nvPr/>
          </p:nvSpPr>
          <p:spPr>
            <a:xfrm>
              <a:off x="11894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63" y="112"/>
                  </a:moveTo>
                  <a:cubicBezTo>
                    <a:pt x="3200" y="112"/>
                    <a:pt x="3228" y="140"/>
                    <a:pt x="3228" y="177"/>
                  </a:cubicBezTo>
                  <a:lnTo>
                    <a:pt x="3228" y="3155"/>
                  </a:lnTo>
                  <a:cubicBezTo>
                    <a:pt x="3228" y="3192"/>
                    <a:pt x="3200" y="3220"/>
                    <a:pt x="3163" y="3220"/>
                  </a:cubicBezTo>
                  <a:lnTo>
                    <a:pt x="186" y="3220"/>
                  </a:lnTo>
                  <a:cubicBezTo>
                    <a:pt x="148" y="3220"/>
                    <a:pt x="121" y="3192"/>
                    <a:pt x="121" y="3155"/>
                  </a:cubicBezTo>
                  <a:lnTo>
                    <a:pt x="121" y="177"/>
                  </a:lnTo>
                  <a:cubicBezTo>
                    <a:pt x="121" y="140"/>
                    <a:pt x="148" y="112"/>
                    <a:pt x="186" y="112"/>
                  </a:cubicBezTo>
                  <a:close/>
                  <a:moveTo>
                    <a:pt x="186" y="1"/>
                  </a:moveTo>
                  <a:cubicBezTo>
                    <a:pt x="83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83" y="3340"/>
                    <a:pt x="186" y="3340"/>
                  </a:cubicBezTo>
                  <a:lnTo>
                    <a:pt x="3163" y="3340"/>
                  </a:lnTo>
                  <a:cubicBezTo>
                    <a:pt x="3256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6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2174;p43">
              <a:extLst>
                <a:ext uri="{FF2B5EF4-FFF2-40B4-BE49-F238E27FC236}">
                  <a16:creationId xmlns:a16="http://schemas.microsoft.com/office/drawing/2014/main" id="{29ED237A-37D4-DA5E-B1AB-EA08251C2421}"/>
                </a:ext>
              </a:extLst>
            </p:cNvPr>
            <p:cNvSpPr/>
            <p:nvPr/>
          </p:nvSpPr>
          <p:spPr>
            <a:xfrm>
              <a:off x="1309350" y="2873150"/>
              <a:ext cx="80500" cy="80725"/>
            </a:xfrm>
            <a:custGeom>
              <a:avLst/>
              <a:gdLst/>
              <a:ahLst/>
              <a:cxnLst/>
              <a:rect l="l" t="t" r="r" b="b"/>
              <a:pathLst>
                <a:path w="3220" h="3229" extrusionOk="0">
                  <a:moveTo>
                    <a:pt x="121" y="0"/>
                  </a:moveTo>
                  <a:cubicBezTo>
                    <a:pt x="56" y="0"/>
                    <a:pt x="0" y="56"/>
                    <a:pt x="0" y="121"/>
                  </a:cubicBezTo>
                  <a:lnTo>
                    <a:pt x="0" y="3099"/>
                  </a:lnTo>
                  <a:cubicBezTo>
                    <a:pt x="0" y="3173"/>
                    <a:pt x="56" y="3228"/>
                    <a:pt x="121" y="3228"/>
                  </a:cubicBezTo>
                  <a:lnTo>
                    <a:pt x="3098" y="3228"/>
                  </a:lnTo>
                  <a:cubicBezTo>
                    <a:pt x="3173" y="3228"/>
                    <a:pt x="3219" y="3173"/>
                    <a:pt x="3219" y="3099"/>
                  </a:cubicBezTo>
                  <a:lnTo>
                    <a:pt x="3219" y="121"/>
                  </a:lnTo>
                  <a:cubicBezTo>
                    <a:pt x="3219" y="56"/>
                    <a:pt x="3173" y="0"/>
                    <a:pt x="3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2175;p43">
              <a:extLst>
                <a:ext uri="{FF2B5EF4-FFF2-40B4-BE49-F238E27FC236}">
                  <a16:creationId xmlns:a16="http://schemas.microsoft.com/office/drawing/2014/main" id="{063AC6BF-C83F-4A9B-3348-611935BEA9D5}"/>
                </a:ext>
              </a:extLst>
            </p:cNvPr>
            <p:cNvSpPr/>
            <p:nvPr/>
          </p:nvSpPr>
          <p:spPr>
            <a:xfrm>
              <a:off x="13079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54" y="112"/>
                  </a:moveTo>
                  <a:cubicBezTo>
                    <a:pt x="3192" y="112"/>
                    <a:pt x="3219" y="140"/>
                    <a:pt x="3219" y="177"/>
                  </a:cubicBezTo>
                  <a:lnTo>
                    <a:pt x="3219" y="3155"/>
                  </a:lnTo>
                  <a:cubicBezTo>
                    <a:pt x="3219" y="3192"/>
                    <a:pt x="3192" y="3220"/>
                    <a:pt x="3154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75" y="3340"/>
                    <a:pt x="177" y="3340"/>
                  </a:cubicBezTo>
                  <a:lnTo>
                    <a:pt x="3154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2176;p43">
              <a:extLst>
                <a:ext uri="{FF2B5EF4-FFF2-40B4-BE49-F238E27FC236}">
                  <a16:creationId xmlns:a16="http://schemas.microsoft.com/office/drawing/2014/main" id="{E8E2F312-DF67-C128-4E54-04ADD8AA89B3}"/>
                </a:ext>
              </a:extLst>
            </p:cNvPr>
            <p:cNvSpPr/>
            <p:nvPr/>
          </p:nvSpPr>
          <p:spPr>
            <a:xfrm>
              <a:off x="1180850" y="3001400"/>
              <a:ext cx="207375" cy="61700"/>
            </a:xfrm>
            <a:custGeom>
              <a:avLst/>
              <a:gdLst/>
              <a:ahLst/>
              <a:cxnLst/>
              <a:rect l="l" t="t" r="r" b="b"/>
              <a:pathLst>
                <a:path w="8295" h="2468" extrusionOk="0">
                  <a:moveTo>
                    <a:pt x="1235" y="0"/>
                  </a:moveTo>
                  <a:cubicBezTo>
                    <a:pt x="557" y="0"/>
                    <a:pt x="1" y="547"/>
                    <a:pt x="1" y="1234"/>
                  </a:cubicBezTo>
                  <a:cubicBezTo>
                    <a:pt x="1" y="1920"/>
                    <a:pt x="557" y="2468"/>
                    <a:pt x="1235" y="2468"/>
                  </a:cubicBezTo>
                  <a:lnTo>
                    <a:pt x="7051" y="2468"/>
                  </a:lnTo>
                  <a:cubicBezTo>
                    <a:pt x="7738" y="2468"/>
                    <a:pt x="8294" y="1920"/>
                    <a:pt x="8294" y="1234"/>
                  </a:cubicBezTo>
                  <a:cubicBezTo>
                    <a:pt x="8294" y="547"/>
                    <a:pt x="7738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2177;p43">
              <a:extLst>
                <a:ext uri="{FF2B5EF4-FFF2-40B4-BE49-F238E27FC236}">
                  <a16:creationId xmlns:a16="http://schemas.microsoft.com/office/drawing/2014/main" id="{5890BCBA-599F-160B-3942-E01BCDCEFD45}"/>
                </a:ext>
              </a:extLst>
            </p:cNvPr>
            <p:cNvSpPr/>
            <p:nvPr/>
          </p:nvSpPr>
          <p:spPr>
            <a:xfrm>
              <a:off x="1179475" y="2999775"/>
              <a:ext cx="210125" cy="64950"/>
            </a:xfrm>
            <a:custGeom>
              <a:avLst/>
              <a:gdLst/>
              <a:ahLst/>
              <a:cxnLst/>
              <a:rect l="l" t="t" r="r" b="b"/>
              <a:pathLst>
                <a:path w="8405" h="2598" extrusionOk="0">
                  <a:moveTo>
                    <a:pt x="7106" y="121"/>
                  </a:moveTo>
                  <a:cubicBezTo>
                    <a:pt x="7755" y="121"/>
                    <a:pt x="8284" y="650"/>
                    <a:pt x="8284" y="1299"/>
                  </a:cubicBezTo>
                  <a:cubicBezTo>
                    <a:pt x="8284" y="1948"/>
                    <a:pt x="7755" y="2477"/>
                    <a:pt x="7106" y="2477"/>
                  </a:cubicBezTo>
                  <a:lnTo>
                    <a:pt x="1290" y="2477"/>
                  </a:lnTo>
                  <a:cubicBezTo>
                    <a:pt x="640" y="2477"/>
                    <a:pt x="111" y="1948"/>
                    <a:pt x="111" y="1299"/>
                  </a:cubicBezTo>
                  <a:cubicBezTo>
                    <a:pt x="111" y="650"/>
                    <a:pt x="640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5"/>
                    <a:pt x="0" y="1299"/>
                  </a:cubicBezTo>
                  <a:cubicBezTo>
                    <a:pt x="0" y="2013"/>
                    <a:pt x="575" y="2598"/>
                    <a:pt x="1290" y="2598"/>
                  </a:cubicBezTo>
                  <a:lnTo>
                    <a:pt x="7106" y="2598"/>
                  </a:lnTo>
                  <a:cubicBezTo>
                    <a:pt x="7820" y="2598"/>
                    <a:pt x="8405" y="2013"/>
                    <a:pt x="8405" y="1299"/>
                  </a:cubicBezTo>
                  <a:cubicBezTo>
                    <a:pt x="8405" y="585"/>
                    <a:pt x="7820" y="0"/>
                    <a:pt x="7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2178;p43">
              <a:extLst>
                <a:ext uri="{FF2B5EF4-FFF2-40B4-BE49-F238E27FC236}">
                  <a16:creationId xmlns:a16="http://schemas.microsoft.com/office/drawing/2014/main" id="{B425F8DE-6DD6-736D-EA5B-4E8244CFD81C}"/>
                </a:ext>
              </a:extLst>
            </p:cNvPr>
            <p:cNvSpPr/>
            <p:nvPr/>
          </p:nvSpPr>
          <p:spPr>
            <a:xfrm>
              <a:off x="1458450" y="2935300"/>
              <a:ext cx="70075" cy="2800"/>
            </a:xfrm>
            <a:custGeom>
              <a:avLst/>
              <a:gdLst/>
              <a:ahLst/>
              <a:cxnLst/>
              <a:rect l="l" t="t" r="r" b="b"/>
              <a:pathLst>
                <a:path w="280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747" y="112"/>
                  </a:lnTo>
                  <a:cubicBezTo>
                    <a:pt x="2775" y="112"/>
                    <a:pt x="2803" y="93"/>
                    <a:pt x="2803" y="56"/>
                  </a:cubicBezTo>
                  <a:cubicBezTo>
                    <a:pt x="2803" y="28"/>
                    <a:pt x="2775" y="0"/>
                    <a:pt x="2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2179;p43">
              <a:extLst>
                <a:ext uri="{FF2B5EF4-FFF2-40B4-BE49-F238E27FC236}">
                  <a16:creationId xmlns:a16="http://schemas.microsoft.com/office/drawing/2014/main" id="{C1283280-7F0D-999F-D4DA-710278AD9E3F}"/>
                </a:ext>
              </a:extLst>
            </p:cNvPr>
            <p:cNvSpPr/>
            <p:nvPr/>
          </p:nvSpPr>
          <p:spPr>
            <a:xfrm>
              <a:off x="1553325" y="2935300"/>
              <a:ext cx="84425" cy="2800"/>
            </a:xfrm>
            <a:custGeom>
              <a:avLst/>
              <a:gdLst/>
              <a:ahLst/>
              <a:cxnLst/>
              <a:rect l="l" t="t" r="r" b="b"/>
              <a:pathLst>
                <a:path w="3377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312" y="112"/>
                  </a:lnTo>
                  <a:cubicBezTo>
                    <a:pt x="3349" y="112"/>
                    <a:pt x="3377" y="93"/>
                    <a:pt x="3377" y="56"/>
                  </a:cubicBezTo>
                  <a:cubicBezTo>
                    <a:pt x="3377" y="28"/>
                    <a:pt x="33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2180;p43">
              <a:extLst>
                <a:ext uri="{FF2B5EF4-FFF2-40B4-BE49-F238E27FC236}">
                  <a16:creationId xmlns:a16="http://schemas.microsoft.com/office/drawing/2014/main" id="{B7E14773-2A54-5D28-C1F4-CA18D87E1DFE}"/>
                </a:ext>
              </a:extLst>
            </p:cNvPr>
            <p:cNvSpPr/>
            <p:nvPr/>
          </p:nvSpPr>
          <p:spPr>
            <a:xfrm>
              <a:off x="1458450" y="3043125"/>
              <a:ext cx="125500" cy="2825"/>
            </a:xfrm>
            <a:custGeom>
              <a:avLst/>
              <a:gdLst/>
              <a:ahLst/>
              <a:cxnLst/>
              <a:rect l="l" t="t" r="r" b="b"/>
              <a:pathLst>
                <a:path w="5020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4964" y="112"/>
                  </a:lnTo>
                  <a:cubicBezTo>
                    <a:pt x="4992" y="112"/>
                    <a:pt x="5020" y="94"/>
                    <a:pt x="5020" y="57"/>
                  </a:cubicBezTo>
                  <a:cubicBezTo>
                    <a:pt x="5020" y="29"/>
                    <a:pt x="4992" y="1"/>
                    <a:pt x="4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2181;p43">
              <a:extLst>
                <a:ext uri="{FF2B5EF4-FFF2-40B4-BE49-F238E27FC236}">
                  <a16:creationId xmlns:a16="http://schemas.microsoft.com/office/drawing/2014/main" id="{1558875F-FBEA-3419-AB50-8A975A693F1A}"/>
                </a:ext>
              </a:extLst>
            </p:cNvPr>
            <p:cNvSpPr/>
            <p:nvPr/>
          </p:nvSpPr>
          <p:spPr>
            <a:xfrm>
              <a:off x="1458450" y="2972625"/>
              <a:ext cx="195775" cy="2825"/>
            </a:xfrm>
            <a:custGeom>
              <a:avLst/>
              <a:gdLst/>
              <a:ahLst/>
              <a:cxnLst/>
              <a:rect l="l" t="t" r="r" b="b"/>
              <a:pathLst>
                <a:path w="7831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766" y="112"/>
                  </a:lnTo>
                  <a:cubicBezTo>
                    <a:pt x="7803" y="112"/>
                    <a:pt x="7830" y="94"/>
                    <a:pt x="7830" y="57"/>
                  </a:cubicBezTo>
                  <a:cubicBezTo>
                    <a:pt x="7830" y="29"/>
                    <a:pt x="7803" y="1"/>
                    <a:pt x="7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2182;p43">
              <a:extLst>
                <a:ext uri="{FF2B5EF4-FFF2-40B4-BE49-F238E27FC236}">
                  <a16:creationId xmlns:a16="http://schemas.microsoft.com/office/drawing/2014/main" id="{64034B49-CB9C-9873-C921-1E170543C926}"/>
                </a:ext>
              </a:extLst>
            </p:cNvPr>
            <p:cNvSpPr/>
            <p:nvPr/>
          </p:nvSpPr>
          <p:spPr>
            <a:xfrm>
              <a:off x="1458450" y="3008125"/>
              <a:ext cx="64050" cy="3025"/>
            </a:xfrm>
            <a:custGeom>
              <a:avLst/>
              <a:gdLst/>
              <a:ahLst/>
              <a:cxnLst/>
              <a:rect l="l" t="t" r="r" b="b"/>
              <a:pathLst>
                <a:path w="2562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2506" y="121"/>
                  </a:lnTo>
                  <a:cubicBezTo>
                    <a:pt x="2534" y="121"/>
                    <a:pt x="2561" y="93"/>
                    <a:pt x="2561" y="56"/>
                  </a:cubicBezTo>
                  <a:cubicBezTo>
                    <a:pt x="2561" y="28"/>
                    <a:pt x="2534" y="0"/>
                    <a:pt x="2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2183;p43">
              <a:extLst>
                <a:ext uri="{FF2B5EF4-FFF2-40B4-BE49-F238E27FC236}">
                  <a16:creationId xmlns:a16="http://schemas.microsoft.com/office/drawing/2014/main" id="{A37B9E79-AC72-6BB1-3A28-7AADD33A6192}"/>
                </a:ext>
              </a:extLst>
            </p:cNvPr>
            <p:cNvSpPr/>
            <p:nvPr/>
          </p:nvSpPr>
          <p:spPr>
            <a:xfrm>
              <a:off x="1538475" y="3008125"/>
              <a:ext cx="113900" cy="3025"/>
            </a:xfrm>
            <a:custGeom>
              <a:avLst/>
              <a:gdLst/>
              <a:ahLst/>
              <a:cxnLst/>
              <a:rect l="l" t="t" r="r" b="b"/>
              <a:pathLst>
                <a:path w="4556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500" y="121"/>
                  </a:lnTo>
                  <a:cubicBezTo>
                    <a:pt x="4537" y="121"/>
                    <a:pt x="4555" y="93"/>
                    <a:pt x="4555" y="56"/>
                  </a:cubicBezTo>
                  <a:cubicBezTo>
                    <a:pt x="4555" y="28"/>
                    <a:pt x="453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2184;p43">
              <a:extLst>
                <a:ext uri="{FF2B5EF4-FFF2-40B4-BE49-F238E27FC236}">
                  <a16:creationId xmlns:a16="http://schemas.microsoft.com/office/drawing/2014/main" id="{BEBA04E1-0DB2-ACA1-46ED-1D434129A179}"/>
                </a:ext>
              </a:extLst>
            </p:cNvPr>
            <p:cNvSpPr/>
            <p:nvPr/>
          </p:nvSpPr>
          <p:spPr>
            <a:xfrm>
              <a:off x="1457300" y="2753925"/>
              <a:ext cx="203425" cy="24400"/>
            </a:xfrm>
            <a:custGeom>
              <a:avLst/>
              <a:gdLst/>
              <a:ahLst/>
              <a:cxnLst/>
              <a:rect l="l" t="t" r="r" b="b"/>
              <a:pathLst>
                <a:path w="8137" h="976" extrusionOk="0">
                  <a:moveTo>
                    <a:pt x="177" y="1"/>
                  </a:moveTo>
                  <a:cubicBezTo>
                    <a:pt x="75" y="1"/>
                    <a:pt x="1" y="75"/>
                    <a:pt x="1" y="177"/>
                  </a:cubicBezTo>
                  <a:lnTo>
                    <a:pt x="1" y="975"/>
                  </a:lnTo>
                  <a:lnTo>
                    <a:pt x="8136" y="975"/>
                  </a:lnTo>
                  <a:lnTo>
                    <a:pt x="8136" y="233"/>
                  </a:lnTo>
                  <a:cubicBezTo>
                    <a:pt x="8136" y="103"/>
                    <a:pt x="8025" y="1"/>
                    <a:pt x="7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2185;p43">
              <a:extLst>
                <a:ext uri="{FF2B5EF4-FFF2-40B4-BE49-F238E27FC236}">
                  <a16:creationId xmlns:a16="http://schemas.microsoft.com/office/drawing/2014/main" id="{C05DF0C5-CF54-8FF5-88F2-324A5413E1F5}"/>
                </a:ext>
              </a:extLst>
            </p:cNvPr>
            <p:cNvSpPr/>
            <p:nvPr/>
          </p:nvSpPr>
          <p:spPr>
            <a:xfrm>
              <a:off x="1478875" y="2760425"/>
              <a:ext cx="10225" cy="10475"/>
            </a:xfrm>
            <a:custGeom>
              <a:avLst/>
              <a:gdLst/>
              <a:ahLst/>
              <a:cxnLst/>
              <a:rect l="l" t="t" r="r" b="b"/>
              <a:pathLst>
                <a:path w="409" h="419" extrusionOk="0">
                  <a:moveTo>
                    <a:pt x="204" y="121"/>
                  </a:moveTo>
                  <a:cubicBezTo>
                    <a:pt x="251" y="121"/>
                    <a:pt x="297" y="168"/>
                    <a:pt x="297" y="214"/>
                  </a:cubicBezTo>
                  <a:cubicBezTo>
                    <a:pt x="297" y="270"/>
                    <a:pt x="251" y="307"/>
                    <a:pt x="204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49" y="121"/>
                    <a:pt x="204" y="121"/>
                  </a:cubicBezTo>
                  <a:close/>
                  <a:moveTo>
                    <a:pt x="204" y="1"/>
                  </a:moveTo>
                  <a:cubicBezTo>
                    <a:pt x="93" y="1"/>
                    <a:pt x="0" y="103"/>
                    <a:pt x="0" y="214"/>
                  </a:cubicBezTo>
                  <a:cubicBezTo>
                    <a:pt x="0" y="325"/>
                    <a:pt x="93" y="418"/>
                    <a:pt x="204" y="418"/>
                  </a:cubicBezTo>
                  <a:cubicBezTo>
                    <a:pt x="316" y="418"/>
                    <a:pt x="408" y="335"/>
                    <a:pt x="408" y="214"/>
                  </a:cubicBezTo>
                  <a:cubicBezTo>
                    <a:pt x="408" y="103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2186;p43">
              <a:extLst>
                <a:ext uri="{FF2B5EF4-FFF2-40B4-BE49-F238E27FC236}">
                  <a16:creationId xmlns:a16="http://schemas.microsoft.com/office/drawing/2014/main" id="{FB3A08B1-D6BA-BC5D-6815-4744857C6417}"/>
                </a:ext>
              </a:extLst>
            </p:cNvPr>
            <p:cNvSpPr/>
            <p:nvPr/>
          </p:nvSpPr>
          <p:spPr>
            <a:xfrm>
              <a:off x="1493475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0" y="121"/>
                    <a:pt x="298" y="168"/>
                    <a:pt x="298" y="214"/>
                  </a:cubicBezTo>
                  <a:cubicBezTo>
                    <a:pt x="298" y="270"/>
                    <a:pt x="251" y="307"/>
                    <a:pt x="205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16" y="418"/>
                    <a:pt x="418" y="335"/>
                    <a:pt x="409" y="214"/>
                  </a:cubicBezTo>
                  <a:cubicBezTo>
                    <a:pt x="409" y="103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2187;p43">
              <a:extLst>
                <a:ext uri="{FF2B5EF4-FFF2-40B4-BE49-F238E27FC236}">
                  <a16:creationId xmlns:a16="http://schemas.microsoft.com/office/drawing/2014/main" id="{4DA9BFFF-6CB4-0E0A-783F-3E34C330A0E7}"/>
                </a:ext>
              </a:extLst>
            </p:cNvPr>
            <p:cNvSpPr/>
            <p:nvPr/>
          </p:nvSpPr>
          <p:spPr>
            <a:xfrm>
              <a:off x="1464250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1" y="121"/>
                    <a:pt x="298" y="168"/>
                    <a:pt x="298" y="214"/>
                  </a:cubicBezTo>
                  <a:cubicBezTo>
                    <a:pt x="298" y="270"/>
                    <a:pt x="261" y="307"/>
                    <a:pt x="205" y="307"/>
                  </a:cubicBezTo>
                  <a:cubicBezTo>
                    <a:pt x="159" y="307"/>
                    <a:pt x="112" y="270"/>
                    <a:pt x="112" y="214"/>
                  </a:cubicBezTo>
                  <a:cubicBezTo>
                    <a:pt x="112" y="168"/>
                    <a:pt x="159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26" y="418"/>
                    <a:pt x="418" y="335"/>
                    <a:pt x="418" y="214"/>
                  </a:cubicBezTo>
                  <a:cubicBezTo>
                    <a:pt x="418" y="103"/>
                    <a:pt x="32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2188;p43">
              <a:extLst>
                <a:ext uri="{FF2B5EF4-FFF2-40B4-BE49-F238E27FC236}">
                  <a16:creationId xmlns:a16="http://schemas.microsoft.com/office/drawing/2014/main" id="{EA1A58AE-262A-96C5-3B70-3B41759115CA}"/>
                </a:ext>
              </a:extLst>
            </p:cNvPr>
            <p:cNvSpPr/>
            <p:nvPr/>
          </p:nvSpPr>
          <p:spPr>
            <a:xfrm>
              <a:off x="1457075" y="2778300"/>
              <a:ext cx="203400" cy="119450"/>
            </a:xfrm>
            <a:custGeom>
              <a:avLst/>
              <a:gdLst/>
              <a:ahLst/>
              <a:cxnLst/>
              <a:rect l="l" t="t" r="r" b="b"/>
              <a:pathLst>
                <a:path w="8136" h="4778" extrusionOk="0">
                  <a:moveTo>
                    <a:pt x="28" y="0"/>
                  </a:moveTo>
                  <a:cubicBezTo>
                    <a:pt x="19" y="0"/>
                    <a:pt x="0" y="9"/>
                    <a:pt x="0" y="28"/>
                  </a:cubicBezTo>
                  <a:lnTo>
                    <a:pt x="0" y="4750"/>
                  </a:lnTo>
                  <a:cubicBezTo>
                    <a:pt x="0" y="4768"/>
                    <a:pt x="19" y="4778"/>
                    <a:pt x="28" y="4778"/>
                  </a:cubicBezTo>
                  <a:lnTo>
                    <a:pt x="8108" y="4778"/>
                  </a:lnTo>
                  <a:cubicBezTo>
                    <a:pt x="8127" y="4778"/>
                    <a:pt x="8136" y="4768"/>
                    <a:pt x="8136" y="4750"/>
                  </a:cubicBezTo>
                  <a:lnTo>
                    <a:pt x="8136" y="28"/>
                  </a:lnTo>
                  <a:cubicBezTo>
                    <a:pt x="8136" y="9"/>
                    <a:pt x="8127" y="0"/>
                    <a:pt x="8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2189;p43">
              <a:extLst>
                <a:ext uri="{FF2B5EF4-FFF2-40B4-BE49-F238E27FC236}">
                  <a16:creationId xmlns:a16="http://schemas.microsoft.com/office/drawing/2014/main" id="{32C5D5C3-EC25-74F7-093C-A3A40282E7BD}"/>
                </a:ext>
              </a:extLst>
            </p:cNvPr>
            <p:cNvSpPr/>
            <p:nvPr/>
          </p:nvSpPr>
          <p:spPr>
            <a:xfrm>
              <a:off x="1541250" y="2805875"/>
              <a:ext cx="94200" cy="2825"/>
            </a:xfrm>
            <a:custGeom>
              <a:avLst/>
              <a:gdLst/>
              <a:ahLst/>
              <a:cxnLst/>
              <a:rect l="l" t="t" r="r" b="b"/>
              <a:pathLst>
                <a:path w="3768" h="113" extrusionOk="0">
                  <a:moveTo>
                    <a:pt x="56" y="1"/>
                  </a:moveTo>
                  <a:cubicBezTo>
                    <a:pt x="19" y="1"/>
                    <a:pt x="1" y="20"/>
                    <a:pt x="1" y="57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11" y="112"/>
                  </a:lnTo>
                  <a:cubicBezTo>
                    <a:pt x="3739" y="112"/>
                    <a:pt x="3767" y="84"/>
                    <a:pt x="3767" y="57"/>
                  </a:cubicBezTo>
                  <a:cubicBezTo>
                    <a:pt x="3767" y="20"/>
                    <a:pt x="3739" y="1"/>
                    <a:pt x="3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2190;p43">
              <a:extLst>
                <a:ext uri="{FF2B5EF4-FFF2-40B4-BE49-F238E27FC236}">
                  <a16:creationId xmlns:a16="http://schemas.microsoft.com/office/drawing/2014/main" id="{318537DB-C754-C305-385A-F9D83E802832}"/>
                </a:ext>
              </a:extLst>
            </p:cNvPr>
            <p:cNvSpPr/>
            <p:nvPr/>
          </p:nvSpPr>
          <p:spPr>
            <a:xfrm>
              <a:off x="1541025" y="2819800"/>
              <a:ext cx="35050" cy="2800"/>
            </a:xfrm>
            <a:custGeom>
              <a:avLst/>
              <a:gdLst/>
              <a:ahLst/>
              <a:cxnLst/>
              <a:rect l="l" t="t" r="r" b="b"/>
              <a:pathLst>
                <a:path w="1402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1346" y="112"/>
                  </a:lnTo>
                  <a:cubicBezTo>
                    <a:pt x="1383" y="112"/>
                    <a:pt x="1401" y="84"/>
                    <a:pt x="1401" y="56"/>
                  </a:cubicBezTo>
                  <a:cubicBezTo>
                    <a:pt x="1401" y="19"/>
                    <a:pt x="1383" y="1"/>
                    <a:pt x="1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2191;p43">
              <a:extLst>
                <a:ext uri="{FF2B5EF4-FFF2-40B4-BE49-F238E27FC236}">
                  <a16:creationId xmlns:a16="http://schemas.microsoft.com/office/drawing/2014/main" id="{23B3A5DA-44D2-B37F-1D5C-BDE95F2A0740}"/>
                </a:ext>
              </a:extLst>
            </p:cNvPr>
            <p:cNvSpPr/>
            <p:nvPr/>
          </p:nvSpPr>
          <p:spPr>
            <a:xfrm>
              <a:off x="1586475" y="2819800"/>
              <a:ext cx="42000" cy="2800"/>
            </a:xfrm>
            <a:custGeom>
              <a:avLst/>
              <a:gdLst/>
              <a:ahLst/>
              <a:cxnLst/>
              <a:rect l="l" t="t" r="r" b="b"/>
              <a:pathLst>
                <a:path w="1680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1615" y="112"/>
                  </a:lnTo>
                  <a:cubicBezTo>
                    <a:pt x="1652" y="112"/>
                    <a:pt x="1680" y="84"/>
                    <a:pt x="1680" y="56"/>
                  </a:cubicBezTo>
                  <a:cubicBezTo>
                    <a:pt x="1680" y="19"/>
                    <a:pt x="1652" y="1"/>
                    <a:pt x="1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2192;p43">
              <a:extLst>
                <a:ext uri="{FF2B5EF4-FFF2-40B4-BE49-F238E27FC236}">
                  <a16:creationId xmlns:a16="http://schemas.microsoft.com/office/drawing/2014/main" id="{AA90DE8C-CC5C-C635-1FB9-825AB273CF67}"/>
                </a:ext>
              </a:extLst>
            </p:cNvPr>
            <p:cNvSpPr/>
            <p:nvPr/>
          </p:nvSpPr>
          <p:spPr>
            <a:xfrm>
              <a:off x="1541250" y="2861775"/>
              <a:ext cx="61500" cy="2800"/>
            </a:xfrm>
            <a:custGeom>
              <a:avLst/>
              <a:gdLst/>
              <a:ahLst/>
              <a:cxnLst/>
              <a:rect l="l" t="t" r="r" b="b"/>
              <a:pathLst>
                <a:path w="2460" h="11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394" y="112"/>
                  </a:lnTo>
                  <a:cubicBezTo>
                    <a:pt x="2431" y="112"/>
                    <a:pt x="2459" y="93"/>
                    <a:pt x="2459" y="56"/>
                  </a:cubicBezTo>
                  <a:cubicBezTo>
                    <a:pt x="2459" y="28"/>
                    <a:pt x="2431" y="1"/>
                    <a:pt x="2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2193;p43">
              <a:extLst>
                <a:ext uri="{FF2B5EF4-FFF2-40B4-BE49-F238E27FC236}">
                  <a16:creationId xmlns:a16="http://schemas.microsoft.com/office/drawing/2014/main" id="{2E5C5D86-A51F-AEEC-EAA8-56B27697614A}"/>
                </a:ext>
              </a:extLst>
            </p:cNvPr>
            <p:cNvSpPr/>
            <p:nvPr/>
          </p:nvSpPr>
          <p:spPr>
            <a:xfrm>
              <a:off x="1541250" y="2834175"/>
              <a:ext cx="95125" cy="3050"/>
            </a:xfrm>
            <a:custGeom>
              <a:avLst/>
              <a:gdLst/>
              <a:ahLst/>
              <a:cxnLst/>
              <a:rect l="l" t="t" r="r" b="b"/>
              <a:pathLst>
                <a:path w="3805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3739" y="121"/>
                  </a:lnTo>
                  <a:cubicBezTo>
                    <a:pt x="3776" y="121"/>
                    <a:pt x="3804" y="93"/>
                    <a:pt x="3804" y="66"/>
                  </a:cubicBezTo>
                  <a:cubicBezTo>
                    <a:pt x="3804" y="29"/>
                    <a:pt x="3776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2194;p43">
              <a:extLst>
                <a:ext uri="{FF2B5EF4-FFF2-40B4-BE49-F238E27FC236}">
                  <a16:creationId xmlns:a16="http://schemas.microsoft.com/office/drawing/2014/main" id="{F5369DF4-2F3D-A05B-7440-7D374F68CBC8}"/>
                </a:ext>
              </a:extLst>
            </p:cNvPr>
            <p:cNvSpPr/>
            <p:nvPr/>
          </p:nvSpPr>
          <p:spPr>
            <a:xfrm>
              <a:off x="1541250" y="2848100"/>
              <a:ext cx="32025" cy="3025"/>
            </a:xfrm>
            <a:custGeom>
              <a:avLst/>
              <a:gdLst/>
              <a:ahLst/>
              <a:cxnLst/>
              <a:rect l="l" t="t" r="r" b="b"/>
              <a:pathLst>
                <a:path w="1281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25" y="121"/>
                  </a:lnTo>
                  <a:cubicBezTo>
                    <a:pt x="1253" y="121"/>
                    <a:pt x="1281" y="93"/>
                    <a:pt x="1281" y="56"/>
                  </a:cubicBezTo>
                  <a:cubicBezTo>
                    <a:pt x="1281" y="28"/>
                    <a:pt x="1253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195;p43">
              <a:extLst>
                <a:ext uri="{FF2B5EF4-FFF2-40B4-BE49-F238E27FC236}">
                  <a16:creationId xmlns:a16="http://schemas.microsoft.com/office/drawing/2014/main" id="{F38E54D7-CE34-47FE-9A8B-E7003AECCCB1}"/>
                </a:ext>
              </a:extLst>
            </p:cNvPr>
            <p:cNvSpPr/>
            <p:nvPr/>
          </p:nvSpPr>
          <p:spPr>
            <a:xfrm>
              <a:off x="1579300" y="2848100"/>
              <a:ext cx="56150" cy="3025"/>
            </a:xfrm>
            <a:custGeom>
              <a:avLst/>
              <a:gdLst/>
              <a:ahLst/>
              <a:cxnLst/>
              <a:rect l="l" t="t" r="r" b="b"/>
              <a:pathLst>
                <a:path w="2246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189" y="121"/>
                  </a:lnTo>
                  <a:cubicBezTo>
                    <a:pt x="2217" y="121"/>
                    <a:pt x="2245" y="93"/>
                    <a:pt x="2245" y="56"/>
                  </a:cubicBezTo>
                  <a:cubicBezTo>
                    <a:pt x="2245" y="28"/>
                    <a:pt x="2217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2196;p43">
              <a:extLst>
                <a:ext uri="{FF2B5EF4-FFF2-40B4-BE49-F238E27FC236}">
                  <a16:creationId xmlns:a16="http://schemas.microsoft.com/office/drawing/2014/main" id="{43BDC401-A0E3-F560-0DDD-882D06B6B46D}"/>
                </a:ext>
              </a:extLst>
            </p:cNvPr>
            <p:cNvSpPr/>
            <p:nvPr/>
          </p:nvSpPr>
          <p:spPr>
            <a:xfrm>
              <a:off x="1472150" y="2805425"/>
              <a:ext cx="26700" cy="32500"/>
            </a:xfrm>
            <a:custGeom>
              <a:avLst/>
              <a:gdLst/>
              <a:ahLst/>
              <a:cxnLst/>
              <a:rect l="l" t="t" r="r" b="b"/>
              <a:pathLst>
                <a:path w="1068" h="1300" extrusionOk="0">
                  <a:moveTo>
                    <a:pt x="1030" y="0"/>
                  </a:moveTo>
                  <a:cubicBezTo>
                    <a:pt x="418" y="102"/>
                    <a:pt x="0" y="687"/>
                    <a:pt x="112" y="1299"/>
                  </a:cubicBezTo>
                  <a:lnTo>
                    <a:pt x="325" y="1262"/>
                  </a:lnTo>
                  <a:cubicBezTo>
                    <a:pt x="316" y="1216"/>
                    <a:pt x="306" y="1160"/>
                    <a:pt x="306" y="1114"/>
                  </a:cubicBezTo>
                  <a:cubicBezTo>
                    <a:pt x="306" y="659"/>
                    <a:pt x="640" y="288"/>
                    <a:pt x="1067" y="204"/>
                  </a:cubicBezTo>
                  <a:lnTo>
                    <a:pt x="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2197;p43">
              <a:extLst>
                <a:ext uri="{FF2B5EF4-FFF2-40B4-BE49-F238E27FC236}">
                  <a16:creationId xmlns:a16="http://schemas.microsoft.com/office/drawing/2014/main" id="{4307CAE5-387E-F0F4-ED46-397288BA1EAE}"/>
                </a:ext>
              </a:extLst>
            </p:cNvPr>
            <p:cNvSpPr/>
            <p:nvPr/>
          </p:nvSpPr>
          <p:spPr>
            <a:xfrm>
              <a:off x="1530600" y="2828375"/>
              <a:ext cx="475" cy="5825"/>
            </a:xfrm>
            <a:custGeom>
              <a:avLst/>
              <a:gdLst/>
              <a:ahLst/>
              <a:cxnLst/>
              <a:rect l="l" t="t" r="r" b="b"/>
              <a:pathLst>
                <a:path w="19" h="233" extrusionOk="0">
                  <a:moveTo>
                    <a:pt x="0" y="1"/>
                  </a:moveTo>
                  <a:cubicBezTo>
                    <a:pt x="9" y="84"/>
                    <a:pt x="9" y="159"/>
                    <a:pt x="9" y="233"/>
                  </a:cubicBezTo>
                  <a:cubicBezTo>
                    <a:pt x="19" y="159"/>
                    <a:pt x="9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2198;p43">
              <a:extLst>
                <a:ext uri="{FF2B5EF4-FFF2-40B4-BE49-F238E27FC236}">
                  <a16:creationId xmlns:a16="http://schemas.microsoft.com/office/drawing/2014/main" id="{55332D3B-EE0A-A725-950B-2CA30AA444AD}"/>
                </a:ext>
              </a:extLst>
            </p:cNvPr>
            <p:cNvSpPr/>
            <p:nvPr/>
          </p:nvSpPr>
          <p:spPr>
            <a:xfrm>
              <a:off x="1474925" y="2836975"/>
              <a:ext cx="32500" cy="24525"/>
            </a:xfrm>
            <a:custGeom>
              <a:avLst/>
              <a:gdLst/>
              <a:ahLst/>
              <a:cxnLst/>
              <a:rect l="l" t="t" r="r" b="b"/>
              <a:pathLst>
                <a:path w="1300" h="981" extrusionOk="0">
                  <a:moveTo>
                    <a:pt x="214" y="0"/>
                  </a:moveTo>
                  <a:lnTo>
                    <a:pt x="1" y="37"/>
                  </a:lnTo>
                  <a:cubicBezTo>
                    <a:pt x="92" y="587"/>
                    <a:pt x="573" y="980"/>
                    <a:pt x="1114" y="980"/>
                  </a:cubicBezTo>
                  <a:cubicBezTo>
                    <a:pt x="1175" y="980"/>
                    <a:pt x="1237" y="975"/>
                    <a:pt x="1299" y="965"/>
                  </a:cubicBezTo>
                  <a:lnTo>
                    <a:pt x="1262" y="751"/>
                  </a:lnTo>
                  <a:cubicBezTo>
                    <a:pt x="1216" y="761"/>
                    <a:pt x="1169" y="770"/>
                    <a:pt x="1114" y="770"/>
                  </a:cubicBezTo>
                  <a:cubicBezTo>
                    <a:pt x="659" y="770"/>
                    <a:pt x="288" y="436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2199;p43">
              <a:extLst>
                <a:ext uri="{FF2B5EF4-FFF2-40B4-BE49-F238E27FC236}">
                  <a16:creationId xmlns:a16="http://schemas.microsoft.com/office/drawing/2014/main" id="{ABB75539-8BC1-34A7-60AC-443F4614A685}"/>
                </a:ext>
              </a:extLst>
            </p:cNvPr>
            <p:cNvSpPr/>
            <p:nvPr/>
          </p:nvSpPr>
          <p:spPr>
            <a:xfrm>
              <a:off x="1497900" y="2804975"/>
              <a:ext cx="33175" cy="56125"/>
            </a:xfrm>
            <a:custGeom>
              <a:avLst/>
              <a:gdLst/>
              <a:ahLst/>
              <a:cxnLst/>
              <a:rect l="l" t="t" r="r" b="b"/>
              <a:pathLst>
                <a:path w="1327" h="2245" extrusionOk="0">
                  <a:moveTo>
                    <a:pt x="199" y="0"/>
                  </a:moveTo>
                  <a:cubicBezTo>
                    <a:pt x="133" y="0"/>
                    <a:pt x="67" y="6"/>
                    <a:pt x="0" y="18"/>
                  </a:cubicBezTo>
                  <a:lnTo>
                    <a:pt x="37" y="222"/>
                  </a:lnTo>
                  <a:cubicBezTo>
                    <a:pt x="93" y="213"/>
                    <a:pt x="139" y="213"/>
                    <a:pt x="195" y="213"/>
                  </a:cubicBezTo>
                  <a:cubicBezTo>
                    <a:pt x="705" y="213"/>
                    <a:pt x="1113" y="621"/>
                    <a:pt x="1113" y="1132"/>
                  </a:cubicBezTo>
                  <a:cubicBezTo>
                    <a:pt x="1113" y="1586"/>
                    <a:pt x="779" y="1966"/>
                    <a:pt x="343" y="2031"/>
                  </a:cubicBezTo>
                  <a:lnTo>
                    <a:pt x="380" y="2245"/>
                  </a:lnTo>
                  <a:cubicBezTo>
                    <a:pt x="844" y="2161"/>
                    <a:pt x="1187" y="1818"/>
                    <a:pt x="1289" y="1391"/>
                  </a:cubicBezTo>
                  <a:cubicBezTo>
                    <a:pt x="1308" y="1317"/>
                    <a:pt x="1317" y="1243"/>
                    <a:pt x="1317" y="1169"/>
                  </a:cubicBezTo>
                  <a:cubicBezTo>
                    <a:pt x="1327" y="1094"/>
                    <a:pt x="1317" y="1020"/>
                    <a:pt x="1308" y="937"/>
                  </a:cubicBezTo>
                  <a:cubicBezTo>
                    <a:pt x="1209" y="391"/>
                    <a:pt x="734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2200;p43">
              <a:extLst>
                <a:ext uri="{FF2B5EF4-FFF2-40B4-BE49-F238E27FC236}">
                  <a16:creationId xmlns:a16="http://schemas.microsoft.com/office/drawing/2014/main" id="{4D8935D0-22C0-665B-D5BC-649CD9B4D077}"/>
                </a:ext>
              </a:extLst>
            </p:cNvPr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201;p43">
              <a:extLst>
                <a:ext uri="{FF2B5EF4-FFF2-40B4-BE49-F238E27FC236}">
                  <a16:creationId xmlns:a16="http://schemas.microsoft.com/office/drawing/2014/main" id="{60F79717-6343-6C5D-73BE-C817DEA701CD}"/>
                </a:ext>
              </a:extLst>
            </p:cNvPr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9064"/>
                  </a:move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lnTo>
                    <a:pt x="232" y="1"/>
                  </a:ln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202;p43">
              <a:extLst>
                <a:ext uri="{FF2B5EF4-FFF2-40B4-BE49-F238E27FC236}">
                  <a16:creationId xmlns:a16="http://schemas.microsoft.com/office/drawing/2014/main" id="{1F7B61BB-FD62-8BB8-D24A-59A9A665D018}"/>
                </a:ext>
              </a:extLst>
            </p:cNvPr>
            <p:cNvSpPr/>
            <p:nvPr/>
          </p:nvSpPr>
          <p:spPr>
            <a:xfrm>
              <a:off x="779875" y="3027375"/>
              <a:ext cx="317750" cy="38275"/>
            </a:xfrm>
            <a:custGeom>
              <a:avLst/>
              <a:gdLst/>
              <a:ahLst/>
              <a:cxnLst/>
              <a:rect l="l" t="t" r="r" b="b"/>
              <a:pathLst>
                <a:path w="12710" h="1531" extrusionOk="0">
                  <a:moveTo>
                    <a:pt x="279" y="0"/>
                  </a:moveTo>
                  <a:cubicBezTo>
                    <a:pt x="121" y="0"/>
                    <a:pt x="0" y="130"/>
                    <a:pt x="0" y="278"/>
                  </a:cubicBezTo>
                  <a:lnTo>
                    <a:pt x="0" y="1531"/>
                  </a:lnTo>
                  <a:lnTo>
                    <a:pt x="12709" y="1531"/>
                  </a:lnTo>
                  <a:lnTo>
                    <a:pt x="12709" y="362"/>
                  </a:lnTo>
                  <a:cubicBezTo>
                    <a:pt x="12709" y="167"/>
                    <a:pt x="12542" y="0"/>
                    <a:pt x="12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203;p43">
              <a:extLst>
                <a:ext uri="{FF2B5EF4-FFF2-40B4-BE49-F238E27FC236}">
                  <a16:creationId xmlns:a16="http://schemas.microsoft.com/office/drawing/2014/main" id="{D0B7C90A-88C5-8E47-4009-E7B1B51D6EC7}"/>
                </a:ext>
              </a:extLst>
            </p:cNvPr>
            <p:cNvSpPr/>
            <p:nvPr/>
          </p:nvSpPr>
          <p:spPr>
            <a:xfrm>
              <a:off x="778250" y="3025975"/>
              <a:ext cx="320775" cy="41075"/>
            </a:xfrm>
            <a:custGeom>
              <a:avLst/>
              <a:gdLst/>
              <a:ahLst/>
              <a:cxnLst/>
              <a:rect l="l" t="t" r="r" b="b"/>
              <a:pathLst>
                <a:path w="12831" h="1643" extrusionOk="0">
                  <a:moveTo>
                    <a:pt x="12413" y="112"/>
                  </a:moveTo>
                  <a:cubicBezTo>
                    <a:pt x="12580" y="112"/>
                    <a:pt x="12719" y="251"/>
                    <a:pt x="12719" y="418"/>
                  </a:cubicBezTo>
                  <a:lnTo>
                    <a:pt x="12719" y="1522"/>
                  </a:lnTo>
                  <a:lnTo>
                    <a:pt x="121" y="1522"/>
                  </a:lnTo>
                  <a:lnTo>
                    <a:pt x="121" y="334"/>
                  </a:ln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0"/>
                  </a:moveTo>
                  <a:cubicBezTo>
                    <a:pt x="158" y="0"/>
                    <a:pt x="0" y="149"/>
                    <a:pt x="0" y="334"/>
                  </a:cubicBezTo>
                  <a:lnTo>
                    <a:pt x="0" y="1642"/>
                  </a:lnTo>
                  <a:lnTo>
                    <a:pt x="12830" y="1642"/>
                  </a:lnTo>
                  <a:lnTo>
                    <a:pt x="12830" y="418"/>
                  </a:lnTo>
                  <a:cubicBezTo>
                    <a:pt x="12830" y="186"/>
                    <a:pt x="12645" y="0"/>
                    <a:pt x="1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204;p43">
              <a:extLst>
                <a:ext uri="{FF2B5EF4-FFF2-40B4-BE49-F238E27FC236}">
                  <a16:creationId xmlns:a16="http://schemas.microsoft.com/office/drawing/2014/main" id="{88BE2D17-5F0E-86F8-6C57-0166326E18E0}"/>
                </a:ext>
              </a:extLst>
            </p:cNvPr>
            <p:cNvSpPr/>
            <p:nvPr/>
          </p:nvSpPr>
          <p:spPr>
            <a:xfrm>
              <a:off x="814200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205;p43">
              <a:extLst>
                <a:ext uri="{FF2B5EF4-FFF2-40B4-BE49-F238E27FC236}">
                  <a16:creationId xmlns:a16="http://schemas.microsoft.com/office/drawing/2014/main" id="{EB451E15-6BD1-0674-8F6F-46551B95FEEA}"/>
                </a:ext>
              </a:extLst>
            </p:cNvPr>
            <p:cNvSpPr/>
            <p:nvPr/>
          </p:nvSpPr>
          <p:spPr>
            <a:xfrm>
              <a:off x="837150" y="3038725"/>
              <a:ext cx="14650" cy="14650"/>
            </a:xfrm>
            <a:custGeom>
              <a:avLst/>
              <a:gdLst/>
              <a:ahLst/>
              <a:cxnLst/>
              <a:rect l="l" t="t" r="r" b="b"/>
              <a:pathLst>
                <a:path w="586" h="586" extrusionOk="0">
                  <a:moveTo>
                    <a:pt x="288" y="112"/>
                  </a:moveTo>
                  <a:cubicBezTo>
                    <a:pt x="390" y="112"/>
                    <a:pt x="465" y="196"/>
                    <a:pt x="465" y="288"/>
                  </a:cubicBezTo>
                  <a:cubicBezTo>
                    <a:pt x="465" y="390"/>
                    <a:pt x="390" y="465"/>
                    <a:pt x="288" y="465"/>
                  </a:cubicBezTo>
                  <a:cubicBezTo>
                    <a:pt x="196" y="465"/>
                    <a:pt x="112" y="390"/>
                    <a:pt x="112" y="288"/>
                  </a:cubicBezTo>
                  <a:cubicBezTo>
                    <a:pt x="112" y="196"/>
                    <a:pt x="19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88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206;p43">
              <a:extLst>
                <a:ext uri="{FF2B5EF4-FFF2-40B4-BE49-F238E27FC236}">
                  <a16:creationId xmlns:a16="http://schemas.microsoft.com/office/drawing/2014/main" id="{09386936-8CB2-3FCF-437C-AAEC46CCBA98}"/>
                </a:ext>
              </a:extLst>
            </p:cNvPr>
            <p:cNvSpPr/>
            <p:nvPr/>
          </p:nvSpPr>
          <p:spPr>
            <a:xfrm>
              <a:off x="791475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207;p43">
              <a:extLst>
                <a:ext uri="{FF2B5EF4-FFF2-40B4-BE49-F238E27FC236}">
                  <a16:creationId xmlns:a16="http://schemas.microsoft.com/office/drawing/2014/main" id="{6BBF6EF6-DC81-7CDB-E554-2796F9EBF539}"/>
                </a:ext>
              </a:extLst>
            </p:cNvPr>
            <p:cNvSpPr/>
            <p:nvPr/>
          </p:nvSpPr>
          <p:spPr>
            <a:xfrm>
              <a:off x="779650" y="3065625"/>
              <a:ext cx="317975" cy="186725"/>
            </a:xfrm>
            <a:custGeom>
              <a:avLst/>
              <a:gdLst/>
              <a:ahLst/>
              <a:cxnLst/>
              <a:rect l="l" t="t" r="r" b="b"/>
              <a:pathLst>
                <a:path w="12719" h="7469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7431"/>
                  </a:lnTo>
                  <a:cubicBezTo>
                    <a:pt x="0" y="7450"/>
                    <a:pt x="19" y="7468"/>
                    <a:pt x="37" y="7468"/>
                  </a:cubicBezTo>
                  <a:lnTo>
                    <a:pt x="12672" y="7468"/>
                  </a:lnTo>
                  <a:cubicBezTo>
                    <a:pt x="12700" y="7468"/>
                    <a:pt x="12718" y="7450"/>
                    <a:pt x="12718" y="7431"/>
                  </a:cubicBezTo>
                  <a:lnTo>
                    <a:pt x="12718" y="38"/>
                  </a:lnTo>
                  <a:cubicBezTo>
                    <a:pt x="12718" y="19"/>
                    <a:pt x="12700" y="1"/>
                    <a:pt x="12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208;p43">
              <a:extLst>
                <a:ext uri="{FF2B5EF4-FFF2-40B4-BE49-F238E27FC236}">
                  <a16:creationId xmlns:a16="http://schemas.microsoft.com/office/drawing/2014/main" id="{5FA2C8B5-672A-72F2-6A3F-23517208A870}"/>
                </a:ext>
              </a:extLst>
            </p:cNvPr>
            <p:cNvSpPr/>
            <p:nvPr/>
          </p:nvSpPr>
          <p:spPr>
            <a:xfrm>
              <a:off x="778250" y="3064000"/>
              <a:ext cx="320775" cy="189750"/>
            </a:xfrm>
            <a:custGeom>
              <a:avLst/>
              <a:gdLst/>
              <a:ahLst/>
              <a:cxnLst/>
              <a:rect l="l" t="t" r="r" b="b"/>
              <a:pathLst>
                <a:path w="12831" h="7590" extrusionOk="0">
                  <a:moveTo>
                    <a:pt x="12709" y="121"/>
                  </a:moveTo>
                  <a:lnTo>
                    <a:pt x="12709" y="7478"/>
                  </a:lnTo>
                  <a:lnTo>
                    <a:pt x="112" y="7478"/>
                  </a:lnTo>
                  <a:lnTo>
                    <a:pt x="112" y="121"/>
                  </a:ln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103"/>
                  </a:cubicBezTo>
                  <a:lnTo>
                    <a:pt x="0" y="7496"/>
                  </a:lnTo>
                  <a:cubicBezTo>
                    <a:pt x="0" y="7543"/>
                    <a:pt x="47" y="7589"/>
                    <a:pt x="93" y="7589"/>
                  </a:cubicBezTo>
                  <a:lnTo>
                    <a:pt x="12728" y="7589"/>
                  </a:lnTo>
                  <a:cubicBezTo>
                    <a:pt x="12784" y="7589"/>
                    <a:pt x="12830" y="7543"/>
                    <a:pt x="12830" y="7496"/>
                  </a:cubicBezTo>
                  <a:lnTo>
                    <a:pt x="12830" y="103"/>
                  </a:lnTo>
                  <a:cubicBezTo>
                    <a:pt x="12830" y="47"/>
                    <a:pt x="12784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209;p43">
              <a:extLst>
                <a:ext uri="{FF2B5EF4-FFF2-40B4-BE49-F238E27FC236}">
                  <a16:creationId xmlns:a16="http://schemas.microsoft.com/office/drawing/2014/main" id="{70731AFD-A68D-295F-35C4-B8D754EEDB7E}"/>
                </a:ext>
              </a:extLst>
            </p:cNvPr>
            <p:cNvSpPr/>
            <p:nvPr/>
          </p:nvSpPr>
          <p:spPr>
            <a:xfrm>
              <a:off x="911825" y="3109475"/>
              <a:ext cx="145675" cy="2800"/>
            </a:xfrm>
            <a:custGeom>
              <a:avLst/>
              <a:gdLst/>
              <a:ahLst/>
              <a:cxnLst/>
              <a:rect l="l" t="t" r="r" b="b"/>
              <a:pathLst>
                <a:path w="582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5771" y="111"/>
                  </a:lnTo>
                  <a:cubicBezTo>
                    <a:pt x="5799" y="111"/>
                    <a:pt x="5827" y="84"/>
                    <a:pt x="5827" y="56"/>
                  </a:cubicBezTo>
                  <a:cubicBezTo>
                    <a:pt x="5827" y="19"/>
                    <a:pt x="5799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210;p43">
              <a:extLst>
                <a:ext uri="{FF2B5EF4-FFF2-40B4-BE49-F238E27FC236}">
                  <a16:creationId xmlns:a16="http://schemas.microsoft.com/office/drawing/2014/main" id="{9A5F34E0-EB96-4583-AB6D-44099E967064}"/>
                </a:ext>
              </a:extLst>
            </p:cNvPr>
            <p:cNvSpPr/>
            <p:nvPr/>
          </p:nvSpPr>
          <p:spPr>
            <a:xfrm>
              <a:off x="911825" y="3131025"/>
              <a:ext cx="52900" cy="3050"/>
            </a:xfrm>
            <a:custGeom>
              <a:avLst/>
              <a:gdLst/>
              <a:ahLst/>
              <a:cxnLst/>
              <a:rect l="l" t="t" r="r" b="b"/>
              <a:pathLst>
                <a:path w="2116" h="122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2060" y="121"/>
                  </a:lnTo>
                  <a:cubicBezTo>
                    <a:pt x="2097" y="121"/>
                    <a:pt x="2116" y="94"/>
                    <a:pt x="2116" y="56"/>
                  </a:cubicBezTo>
                  <a:cubicBezTo>
                    <a:pt x="2116" y="29"/>
                    <a:pt x="2097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211;p43">
              <a:extLst>
                <a:ext uri="{FF2B5EF4-FFF2-40B4-BE49-F238E27FC236}">
                  <a16:creationId xmlns:a16="http://schemas.microsoft.com/office/drawing/2014/main" id="{176CBA3C-367D-3A4B-7E73-57FCC9F275A7}"/>
                </a:ext>
              </a:extLst>
            </p:cNvPr>
            <p:cNvSpPr/>
            <p:nvPr/>
          </p:nvSpPr>
          <p:spPr>
            <a:xfrm>
              <a:off x="982575" y="3131025"/>
              <a:ext cx="63800" cy="3050"/>
            </a:xfrm>
            <a:custGeom>
              <a:avLst/>
              <a:gdLst/>
              <a:ahLst/>
              <a:cxnLst/>
              <a:rect l="l" t="t" r="r" b="b"/>
              <a:pathLst>
                <a:path w="2552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2496" y="121"/>
                  </a:lnTo>
                  <a:cubicBezTo>
                    <a:pt x="2523" y="121"/>
                    <a:pt x="2551" y="94"/>
                    <a:pt x="2551" y="56"/>
                  </a:cubicBezTo>
                  <a:cubicBezTo>
                    <a:pt x="2551" y="29"/>
                    <a:pt x="252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212;p43">
              <a:extLst>
                <a:ext uri="{FF2B5EF4-FFF2-40B4-BE49-F238E27FC236}">
                  <a16:creationId xmlns:a16="http://schemas.microsoft.com/office/drawing/2014/main" id="{30EA84BE-1DA3-8269-FDBF-F0150C544342}"/>
                </a:ext>
              </a:extLst>
            </p:cNvPr>
            <p:cNvSpPr/>
            <p:nvPr/>
          </p:nvSpPr>
          <p:spPr>
            <a:xfrm>
              <a:off x="911825" y="3196900"/>
              <a:ext cx="94425" cy="2800"/>
            </a:xfrm>
            <a:custGeom>
              <a:avLst/>
              <a:gdLst/>
              <a:ahLst/>
              <a:cxnLst/>
              <a:rect l="l" t="t" r="r" b="b"/>
              <a:pathLst>
                <a:path w="377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21" y="112"/>
                  </a:lnTo>
                  <a:cubicBezTo>
                    <a:pt x="3749" y="112"/>
                    <a:pt x="3776" y="84"/>
                    <a:pt x="3776" y="56"/>
                  </a:cubicBezTo>
                  <a:cubicBezTo>
                    <a:pt x="3776" y="19"/>
                    <a:pt x="3749" y="0"/>
                    <a:pt x="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213;p43">
              <a:extLst>
                <a:ext uri="{FF2B5EF4-FFF2-40B4-BE49-F238E27FC236}">
                  <a16:creationId xmlns:a16="http://schemas.microsoft.com/office/drawing/2014/main" id="{790FDF34-09FF-F82E-1407-B3895854D22A}"/>
                </a:ext>
              </a:extLst>
            </p:cNvPr>
            <p:cNvSpPr/>
            <p:nvPr/>
          </p:nvSpPr>
          <p:spPr>
            <a:xfrm>
              <a:off x="911825" y="3153750"/>
              <a:ext cx="147075" cy="3050"/>
            </a:xfrm>
            <a:custGeom>
              <a:avLst/>
              <a:gdLst/>
              <a:ahLst/>
              <a:cxnLst/>
              <a:rect l="l" t="t" r="r" b="b"/>
              <a:pathLst>
                <a:path w="5883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2"/>
                    <a:pt x="56" y="122"/>
                  </a:cubicBezTo>
                  <a:lnTo>
                    <a:pt x="5817" y="122"/>
                  </a:lnTo>
                  <a:cubicBezTo>
                    <a:pt x="5854" y="122"/>
                    <a:pt x="5882" y="94"/>
                    <a:pt x="5882" y="66"/>
                  </a:cubicBezTo>
                  <a:cubicBezTo>
                    <a:pt x="5882" y="29"/>
                    <a:pt x="5854" y="1"/>
                    <a:pt x="5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214;p43">
              <a:extLst>
                <a:ext uri="{FF2B5EF4-FFF2-40B4-BE49-F238E27FC236}">
                  <a16:creationId xmlns:a16="http://schemas.microsoft.com/office/drawing/2014/main" id="{7A29C721-926E-4544-6B5A-5B9E84330759}"/>
                </a:ext>
              </a:extLst>
            </p:cNvPr>
            <p:cNvSpPr/>
            <p:nvPr/>
          </p:nvSpPr>
          <p:spPr>
            <a:xfrm>
              <a:off x="911825" y="3175550"/>
              <a:ext cx="48500" cy="2825"/>
            </a:xfrm>
            <a:custGeom>
              <a:avLst/>
              <a:gdLst/>
              <a:ahLst/>
              <a:cxnLst/>
              <a:rect l="l" t="t" r="r" b="b"/>
              <a:pathLst>
                <a:path w="1940" h="113" extrusionOk="0">
                  <a:moveTo>
                    <a:pt x="56" y="1"/>
                  </a:moveTo>
                  <a:cubicBezTo>
                    <a:pt x="19" y="1"/>
                    <a:pt x="1" y="29"/>
                    <a:pt x="1" y="57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1884" y="112"/>
                  </a:lnTo>
                  <a:cubicBezTo>
                    <a:pt x="1912" y="112"/>
                    <a:pt x="1940" y="84"/>
                    <a:pt x="1940" y="57"/>
                  </a:cubicBezTo>
                  <a:cubicBezTo>
                    <a:pt x="1940" y="29"/>
                    <a:pt x="1912" y="1"/>
                    <a:pt x="1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215;p43">
              <a:extLst>
                <a:ext uri="{FF2B5EF4-FFF2-40B4-BE49-F238E27FC236}">
                  <a16:creationId xmlns:a16="http://schemas.microsoft.com/office/drawing/2014/main" id="{217B8736-08AF-6F0F-833F-19728EFEE28C}"/>
                </a:ext>
              </a:extLst>
            </p:cNvPr>
            <p:cNvSpPr/>
            <p:nvPr/>
          </p:nvSpPr>
          <p:spPr>
            <a:xfrm>
              <a:off x="971425" y="3175550"/>
              <a:ext cx="86075" cy="2825"/>
            </a:xfrm>
            <a:custGeom>
              <a:avLst/>
              <a:gdLst/>
              <a:ahLst/>
              <a:cxnLst/>
              <a:rect l="l" t="t" r="r" b="b"/>
              <a:pathLst>
                <a:path w="3443" h="113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57" y="112"/>
                  </a:cubicBezTo>
                  <a:lnTo>
                    <a:pt x="3387" y="112"/>
                  </a:lnTo>
                  <a:cubicBezTo>
                    <a:pt x="3415" y="112"/>
                    <a:pt x="3443" y="84"/>
                    <a:pt x="3443" y="57"/>
                  </a:cubicBezTo>
                  <a:cubicBezTo>
                    <a:pt x="3443" y="29"/>
                    <a:pt x="3415" y="1"/>
                    <a:pt x="3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216;p43">
              <a:extLst>
                <a:ext uri="{FF2B5EF4-FFF2-40B4-BE49-F238E27FC236}">
                  <a16:creationId xmlns:a16="http://schemas.microsoft.com/office/drawing/2014/main" id="{86F053FD-07F3-017F-709D-BEF47C0773C5}"/>
                </a:ext>
              </a:extLst>
            </p:cNvPr>
            <p:cNvSpPr/>
            <p:nvPr/>
          </p:nvSpPr>
          <p:spPr>
            <a:xfrm>
              <a:off x="803075" y="3107850"/>
              <a:ext cx="41750" cy="50800"/>
            </a:xfrm>
            <a:custGeom>
              <a:avLst/>
              <a:gdLst/>
              <a:ahLst/>
              <a:cxnLst/>
              <a:rect l="l" t="t" r="r" b="b"/>
              <a:pathLst>
                <a:path w="1670" h="2032" extrusionOk="0">
                  <a:moveTo>
                    <a:pt x="1614" y="0"/>
                  </a:moveTo>
                  <a:cubicBezTo>
                    <a:pt x="649" y="167"/>
                    <a:pt x="0" y="1076"/>
                    <a:pt x="167" y="2032"/>
                  </a:cubicBezTo>
                  <a:lnTo>
                    <a:pt x="501" y="1976"/>
                  </a:lnTo>
                  <a:cubicBezTo>
                    <a:pt x="492" y="1902"/>
                    <a:pt x="482" y="1818"/>
                    <a:pt x="482" y="1744"/>
                  </a:cubicBezTo>
                  <a:cubicBezTo>
                    <a:pt x="482" y="1030"/>
                    <a:pt x="993" y="445"/>
                    <a:pt x="1670" y="325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217;p43">
              <a:extLst>
                <a:ext uri="{FF2B5EF4-FFF2-40B4-BE49-F238E27FC236}">
                  <a16:creationId xmlns:a16="http://schemas.microsoft.com/office/drawing/2014/main" id="{09D1A551-2ED7-5A32-8841-E57CF507BCCD}"/>
                </a:ext>
              </a:extLst>
            </p:cNvPr>
            <p:cNvSpPr/>
            <p:nvPr/>
          </p:nvSpPr>
          <p:spPr>
            <a:xfrm>
              <a:off x="894200" y="3144025"/>
              <a:ext cx="725" cy="8825"/>
            </a:xfrm>
            <a:custGeom>
              <a:avLst/>
              <a:gdLst/>
              <a:ahLst/>
              <a:cxnLst/>
              <a:rect l="l" t="t" r="r" b="b"/>
              <a:pathLst>
                <a:path w="29" h="353" extrusionOk="0">
                  <a:moveTo>
                    <a:pt x="29" y="353"/>
                  </a:moveTo>
                  <a:cubicBezTo>
                    <a:pt x="29" y="241"/>
                    <a:pt x="19" y="12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9" y="121"/>
                    <a:pt x="29" y="241"/>
                    <a:pt x="2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218;p43">
              <a:extLst>
                <a:ext uri="{FF2B5EF4-FFF2-40B4-BE49-F238E27FC236}">
                  <a16:creationId xmlns:a16="http://schemas.microsoft.com/office/drawing/2014/main" id="{4C5402DB-4E7B-6F74-4B2A-C55C6640D749}"/>
                </a:ext>
              </a:extLst>
            </p:cNvPr>
            <p:cNvSpPr/>
            <p:nvPr/>
          </p:nvSpPr>
          <p:spPr>
            <a:xfrm>
              <a:off x="807250" y="3157250"/>
              <a:ext cx="50800" cy="38250"/>
            </a:xfrm>
            <a:custGeom>
              <a:avLst/>
              <a:gdLst/>
              <a:ahLst/>
              <a:cxnLst/>
              <a:rect l="l" t="t" r="r" b="b"/>
              <a:pathLst>
                <a:path w="2032" h="1530" extrusionOk="0">
                  <a:moveTo>
                    <a:pt x="343" y="0"/>
                  </a:moveTo>
                  <a:lnTo>
                    <a:pt x="0" y="56"/>
                  </a:lnTo>
                  <a:cubicBezTo>
                    <a:pt x="149" y="919"/>
                    <a:pt x="892" y="1529"/>
                    <a:pt x="1731" y="1529"/>
                  </a:cubicBezTo>
                  <a:cubicBezTo>
                    <a:pt x="1830" y="1529"/>
                    <a:pt x="1931" y="1521"/>
                    <a:pt x="2032" y="1503"/>
                  </a:cubicBezTo>
                  <a:lnTo>
                    <a:pt x="1985" y="1178"/>
                  </a:lnTo>
                  <a:cubicBezTo>
                    <a:pt x="1902" y="1187"/>
                    <a:pt x="1828" y="1197"/>
                    <a:pt x="1753" y="1197"/>
                  </a:cubicBezTo>
                  <a:cubicBezTo>
                    <a:pt x="1039" y="1197"/>
                    <a:pt x="455" y="677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219;p43">
              <a:extLst>
                <a:ext uri="{FF2B5EF4-FFF2-40B4-BE49-F238E27FC236}">
                  <a16:creationId xmlns:a16="http://schemas.microsoft.com/office/drawing/2014/main" id="{19757FA8-EF7F-8DC4-E454-77E9AB4184F4}"/>
                </a:ext>
              </a:extLst>
            </p:cNvPr>
            <p:cNvSpPr/>
            <p:nvPr/>
          </p:nvSpPr>
          <p:spPr>
            <a:xfrm>
              <a:off x="843425" y="3107175"/>
              <a:ext cx="51500" cy="87650"/>
            </a:xfrm>
            <a:custGeom>
              <a:avLst/>
              <a:gdLst/>
              <a:ahLst/>
              <a:cxnLst/>
              <a:rect l="l" t="t" r="r" b="b"/>
              <a:pathLst>
                <a:path w="2060" h="3506" extrusionOk="0">
                  <a:moveTo>
                    <a:pt x="301" y="1"/>
                  </a:moveTo>
                  <a:cubicBezTo>
                    <a:pt x="202" y="1"/>
                    <a:pt x="101" y="9"/>
                    <a:pt x="0" y="27"/>
                  </a:cubicBezTo>
                  <a:lnTo>
                    <a:pt x="56" y="352"/>
                  </a:lnTo>
                  <a:cubicBezTo>
                    <a:pt x="139" y="343"/>
                    <a:pt x="223" y="333"/>
                    <a:pt x="306" y="333"/>
                  </a:cubicBezTo>
                  <a:cubicBezTo>
                    <a:pt x="1095" y="333"/>
                    <a:pt x="1744" y="973"/>
                    <a:pt x="1744" y="1762"/>
                  </a:cubicBezTo>
                  <a:cubicBezTo>
                    <a:pt x="1744" y="2485"/>
                    <a:pt x="1215" y="3070"/>
                    <a:pt x="529" y="3181"/>
                  </a:cubicBezTo>
                  <a:lnTo>
                    <a:pt x="585" y="3506"/>
                  </a:lnTo>
                  <a:cubicBezTo>
                    <a:pt x="1308" y="3385"/>
                    <a:pt x="1856" y="2838"/>
                    <a:pt x="2013" y="2170"/>
                  </a:cubicBezTo>
                  <a:cubicBezTo>
                    <a:pt x="2032" y="2059"/>
                    <a:pt x="2050" y="1947"/>
                    <a:pt x="2060" y="1827"/>
                  </a:cubicBezTo>
                  <a:cubicBezTo>
                    <a:pt x="2060" y="1715"/>
                    <a:pt x="2050" y="1595"/>
                    <a:pt x="2032" y="1474"/>
                  </a:cubicBezTo>
                  <a:cubicBezTo>
                    <a:pt x="1891" y="612"/>
                    <a:pt x="114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220;p43">
              <a:extLst>
                <a:ext uri="{FF2B5EF4-FFF2-40B4-BE49-F238E27FC236}">
                  <a16:creationId xmlns:a16="http://schemas.microsoft.com/office/drawing/2014/main" id="{80047A97-6922-1E09-8BB9-65D40837278A}"/>
                </a:ext>
              </a:extLst>
            </p:cNvPr>
            <p:cNvSpPr/>
            <p:nvPr/>
          </p:nvSpPr>
          <p:spPr>
            <a:xfrm>
              <a:off x="1033825" y="2993500"/>
              <a:ext cx="104150" cy="104150"/>
            </a:xfrm>
            <a:custGeom>
              <a:avLst/>
              <a:gdLst/>
              <a:ahLst/>
              <a:cxnLst/>
              <a:rect l="l" t="t" r="r" b="b"/>
              <a:pathLst>
                <a:path w="4166" h="4166" extrusionOk="0">
                  <a:moveTo>
                    <a:pt x="2088" y="1"/>
                  </a:moveTo>
                  <a:cubicBezTo>
                    <a:pt x="928" y="1"/>
                    <a:pt x="0" y="928"/>
                    <a:pt x="0" y="2079"/>
                  </a:cubicBezTo>
                  <a:cubicBezTo>
                    <a:pt x="0" y="3229"/>
                    <a:pt x="92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221;p43">
              <a:extLst>
                <a:ext uri="{FF2B5EF4-FFF2-40B4-BE49-F238E27FC236}">
                  <a16:creationId xmlns:a16="http://schemas.microsoft.com/office/drawing/2014/main" id="{05F63D2E-2FF0-B17D-AC97-2072798DD84F}"/>
                </a:ext>
              </a:extLst>
            </p:cNvPr>
            <p:cNvSpPr/>
            <p:nvPr/>
          </p:nvSpPr>
          <p:spPr>
            <a:xfrm>
              <a:off x="1032425" y="2991875"/>
              <a:ext cx="106950" cy="107175"/>
            </a:xfrm>
            <a:custGeom>
              <a:avLst/>
              <a:gdLst/>
              <a:ahLst/>
              <a:cxnLst/>
              <a:rect l="l" t="t" r="r" b="b"/>
              <a:pathLst>
                <a:path w="4278" h="4287" extrusionOk="0">
                  <a:moveTo>
                    <a:pt x="2144" y="121"/>
                  </a:moveTo>
                  <a:cubicBezTo>
                    <a:pt x="3257" y="121"/>
                    <a:pt x="4166" y="1031"/>
                    <a:pt x="4166" y="2144"/>
                  </a:cubicBezTo>
                  <a:cubicBezTo>
                    <a:pt x="4166" y="3266"/>
                    <a:pt x="3257" y="4175"/>
                    <a:pt x="2144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1"/>
                    <a:pt x="1021" y="121"/>
                    <a:pt x="2144" y="121"/>
                  </a:cubicBezTo>
                  <a:close/>
                  <a:moveTo>
                    <a:pt x="2144" y="1"/>
                  </a:moveTo>
                  <a:cubicBezTo>
                    <a:pt x="956" y="1"/>
                    <a:pt x="1" y="966"/>
                    <a:pt x="1" y="2144"/>
                  </a:cubicBezTo>
                  <a:cubicBezTo>
                    <a:pt x="1" y="3331"/>
                    <a:pt x="956" y="4287"/>
                    <a:pt x="2144" y="4287"/>
                  </a:cubicBezTo>
                  <a:cubicBezTo>
                    <a:pt x="3322" y="4287"/>
                    <a:pt x="4277" y="3331"/>
                    <a:pt x="4277" y="2144"/>
                  </a:cubicBezTo>
                  <a:cubicBezTo>
                    <a:pt x="4277" y="966"/>
                    <a:pt x="3322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222;p43">
              <a:extLst>
                <a:ext uri="{FF2B5EF4-FFF2-40B4-BE49-F238E27FC236}">
                  <a16:creationId xmlns:a16="http://schemas.microsoft.com/office/drawing/2014/main" id="{5D748880-8A77-E73E-4610-493E16EE1216}"/>
                </a:ext>
              </a:extLst>
            </p:cNvPr>
            <p:cNvSpPr/>
            <p:nvPr/>
          </p:nvSpPr>
          <p:spPr>
            <a:xfrm>
              <a:off x="1038450" y="2988400"/>
              <a:ext cx="104175" cy="104150"/>
            </a:xfrm>
            <a:custGeom>
              <a:avLst/>
              <a:gdLst/>
              <a:ahLst/>
              <a:cxnLst/>
              <a:rect l="l" t="t" r="r" b="b"/>
              <a:pathLst>
                <a:path w="4167" h="4166" extrusionOk="0">
                  <a:moveTo>
                    <a:pt x="2088" y="1"/>
                  </a:moveTo>
                  <a:cubicBezTo>
                    <a:pt x="938" y="1"/>
                    <a:pt x="1" y="928"/>
                    <a:pt x="1" y="2079"/>
                  </a:cubicBezTo>
                  <a:cubicBezTo>
                    <a:pt x="1" y="3229"/>
                    <a:pt x="93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223;p43">
              <a:extLst>
                <a:ext uri="{FF2B5EF4-FFF2-40B4-BE49-F238E27FC236}">
                  <a16:creationId xmlns:a16="http://schemas.microsoft.com/office/drawing/2014/main" id="{5A9C5F1E-27CD-E61C-BE43-F5B266472DF3}"/>
                </a:ext>
              </a:extLst>
            </p:cNvPr>
            <p:cNvSpPr/>
            <p:nvPr/>
          </p:nvSpPr>
          <p:spPr>
            <a:xfrm>
              <a:off x="1037075" y="2986775"/>
              <a:ext cx="107175" cy="107175"/>
            </a:xfrm>
            <a:custGeom>
              <a:avLst/>
              <a:gdLst/>
              <a:ahLst/>
              <a:cxnLst/>
              <a:rect l="l" t="t" r="r" b="b"/>
              <a:pathLst>
                <a:path w="4287" h="4287" extrusionOk="0">
                  <a:moveTo>
                    <a:pt x="2143" y="121"/>
                  </a:moveTo>
                  <a:cubicBezTo>
                    <a:pt x="3256" y="121"/>
                    <a:pt x="4165" y="1030"/>
                    <a:pt x="4165" y="2144"/>
                  </a:cubicBezTo>
                  <a:cubicBezTo>
                    <a:pt x="4165" y="3266"/>
                    <a:pt x="3256" y="4175"/>
                    <a:pt x="2143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0"/>
                    <a:pt x="1021" y="121"/>
                    <a:pt x="2143" y="121"/>
                  </a:cubicBezTo>
                  <a:close/>
                  <a:moveTo>
                    <a:pt x="2143" y="1"/>
                  </a:moveTo>
                  <a:cubicBezTo>
                    <a:pt x="965" y="1"/>
                    <a:pt x="0" y="966"/>
                    <a:pt x="0" y="2144"/>
                  </a:cubicBezTo>
                  <a:cubicBezTo>
                    <a:pt x="0" y="3331"/>
                    <a:pt x="965" y="4287"/>
                    <a:pt x="2143" y="4287"/>
                  </a:cubicBezTo>
                  <a:cubicBezTo>
                    <a:pt x="3321" y="4287"/>
                    <a:pt x="4286" y="3331"/>
                    <a:pt x="4286" y="2144"/>
                  </a:cubicBezTo>
                  <a:cubicBezTo>
                    <a:pt x="4286" y="966"/>
                    <a:pt x="3321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224;p43">
              <a:extLst>
                <a:ext uri="{FF2B5EF4-FFF2-40B4-BE49-F238E27FC236}">
                  <a16:creationId xmlns:a16="http://schemas.microsoft.com/office/drawing/2014/main" id="{5A6F8356-06DC-2F09-64A5-3A799CEA2315}"/>
                </a:ext>
              </a:extLst>
            </p:cNvPr>
            <p:cNvSpPr/>
            <p:nvPr/>
          </p:nvSpPr>
          <p:spPr>
            <a:xfrm>
              <a:off x="1065350" y="3040125"/>
              <a:ext cx="49200" cy="24700"/>
            </a:xfrm>
            <a:custGeom>
              <a:avLst/>
              <a:gdLst/>
              <a:ahLst/>
              <a:cxnLst/>
              <a:rect l="l" t="t" r="r" b="b"/>
              <a:pathLst>
                <a:path w="1968" h="988" extrusionOk="0">
                  <a:moveTo>
                    <a:pt x="984" y="0"/>
                  </a:moveTo>
                  <a:cubicBezTo>
                    <a:pt x="446" y="0"/>
                    <a:pt x="1" y="446"/>
                    <a:pt x="1" y="984"/>
                  </a:cubicBezTo>
                  <a:cubicBezTo>
                    <a:pt x="1" y="984"/>
                    <a:pt x="875" y="988"/>
                    <a:pt x="1458" y="988"/>
                  </a:cubicBezTo>
                  <a:cubicBezTo>
                    <a:pt x="1749" y="988"/>
                    <a:pt x="1968" y="987"/>
                    <a:pt x="1968" y="984"/>
                  </a:cubicBezTo>
                  <a:cubicBezTo>
                    <a:pt x="1968" y="446"/>
                    <a:pt x="1532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225;p43">
              <a:extLst>
                <a:ext uri="{FF2B5EF4-FFF2-40B4-BE49-F238E27FC236}">
                  <a16:creationId xmlns:a16="http://schemas.microsoft.com/office/drawing/2014/main" id="{7ACD27D1-058F-E337-6557-DEC1390D919F}"/>
                </a:ext>
              </a:extLst>
            </p:cNvPr>
            <p:cNvSpPr/>
            <p:nvPr/>
          </p:nvSpPr>
          <p:spPr>
            <a:xfrm>
              <a:off x="1063975" y="3038725"/>
              <a:ext cx="51975" cy="27625"/>
            </a:xfrm>
            <a:custGeom>
              <a:avLst/>
              <a:gdLst/>
              <a:ahLst/>
              <a:cxnLst/>
              <a:rect l="l" t="t" r="r" b="b"/>
              <a:pathLst>
                <a:path w="2079" h="1105" extrusionOk="0">
                  <a:moveTo>
                    <a:pt x="1039" y="112"/>
                  </a:moveTo>
                  <a:cubicBezTo>
                    <a:pt x="1531" y="112"/>
                    <a:pt x="1939" y="502"/>
                    <a:pt x="1967" y="984"/>
                  </a:cubicBezTo>
                  <a:lnTo>
                    <a:pt x="121" y="984"/>
                  </a:lnTo>
                  <a:cubicBezTo>
                    <a:pt x="149" y="502"/>
                    <a:pt x="548" y="121"/>
                    <a:pt x="1039" y="112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cubicBezTo>
                    <a:pt x="0" y="1095"/>
                    <a:pt x="0" y="1095"/>
                    <a:pt x="408" y="1105"/>
                  </a:cubicBezTo>
                  <a:lnTo>
                    <a:pt x="1151" y="1105"/>
                  </a:lnTo>
                  <a:cubicBezTo>
                    <a:pt x="2078" y="1105"/>
                    <a:pt x="2078" y="1105"/>
                    <a:pt x="2078" y="1040"/>
                  </a:cubicBezTo>
                  <a:cubicBezTo>
                    <a:pt x="2078" y="465"/>
                    <a:pt x="161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226;p43">
              <a:extLst>
                <a:ext uri="{FF2B5EF4-FFF2-40B4-BE49-F238E27FC236}">
                  <a16:creationId xmlns:a16="http://schemas.microsoft.com/office/drawing/2014/main" id="{A6ED2A5E-6CB1-77F2-82EA-656EAC3570BF}"/>
                </a:ext>
              </a:extLst>
            </p:cNvPr>
            <p:cNvSpPr/>
            <p:nvPr/>
          </p:nvSpPr>
          <p:spPr>
            <a:xfrm>
              <a:off x="1076250" y="3008825"/>
              <a:ext cx="27875" cy="28075"/>
            </a:xfrm>
            <a:custGeom>
              <a:avLst/>
              <a:gdLst/>
              <a:ahLst/>
              <a:cxnLst/>
              <a:rect l="l" t="t" r="r" b="b"/>
              <a:pathLst>
                <a:path w="1115" h="1123" extrusionOk="0">
                  <a:moveTo>
                    <a:pt x="558" y="0"/>
                  </a:moveTo>
                  <a:cubicBezTo>
                    <a:pt x="251" y="0"/>
                    <a:pt x="1" y="250"/>
                    <a:pt x="1" y="566"/>
                  </a:cubicBezTo>
                  <a:cubicBezTo>
                    <a:pt x="1" y="872"/>
                    <a:pt x="251" y="1122"/>
                    <a:pt x="558" y="1122"/>
                  </a:cubicBezTo>
                  <a:cubicBezTo>
                    <a:pt x="864" y="1122"/>
                    <a:pt x="1114" y="872"/>
                    <a:pt x="1114" y="566"/>
                  </a:cubicBezTo>
                  <a:cubicBezTo>
                    <a:pt x="1114" y="250"/>
                    <a:pt x="864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227;p43">
              <a:extLst>
                <a:ext uri="{FF2B5EF4-FFF2-40B4-BE49-F238E27FC236}">
                  <a16:creationId xmlns:a16="http://schemas.microsoft.com/office/drawing/2014/main" id="{1641D14D-831F-3F0A-8A79-C14D4C4558AE}"/>
                </a:ext>
              </a:extLst>
            </p:cNvPr>
            <p:cNvSpPr/>
            <p:nvPr/>
          </p:nvSpPr>
          <p:spPr>
            <a:xfrm>
              <a:off x="1074875" y="3007425"/>
              <a:ext cx="30625" cy="30875"/>
            </a:xfrm>
            <a:custGeom>
              <a:avLst/>
              <a:gdLst/>
              <a:ahLst/>
              <a:cxnLst/>
              <a:rect l="l" t="t" r="r" b="b"/>
              <a:pathLst>
                <a:path w="1225" h="1235" extrusionOk="0">
                  <a:moveTo>
                    <a:pt x="613" y="121"/>
                  </a:moveTo>
                  <a:cubicBezTo>
                    <a:pt x="891" y="121"/>
                    <a:pt x="1114" y="344"/>
                    <a:pt x="1114" y="622"/>
                  </a:cubicBezTo>
                  <a:cubicBezTo>
                    <a:pt x="1114" y="891"/>
                    <a:pt x="891" y="1114"/>
                    <a:pt x="613" y="1114"/>
                  </a:cubicBezTo>
                  <a:cubicBezTo>
                    <a:pt x="334" y="1114"/>
                    <a:pt x="112" y="891"/>
                    <a:pt x="112" y="622"/>
                  </a:cubicBezTo>
                  <a:cubicBezTo>
                    <a:pt x="112" y="344"/>
                    <a:pt x="334" y="121"/>
                    <a:pt x="613" y="121"/>
                  </a:cubicBezTo>
                  <a:close/>
                  <a:moveTo>
                    <a:pt x="613" y="0"/>
                  </a:moveTo>
                  <a:cubicBezTo>
                    <a:pt x="269" y="0"/>
                    <a:pt x="0" y="279"/>
                    <a:pt x="0" y="622"/>
                  </a:cubicBezTo>
                  <a:cubicBezTo>
                    <a:pt x="0" y="956"/>
                    <a:pt x="269" y="1234"/>
                    <a:pt x="613" y="1234"/>
                  </a:cubicBezTo>
                  <a:cubicBezTo>
                    <a:pt x="956" y="1234"/>
                    <a:pt x="1225" y="956"/>
                    <a:pt x="1225" y="622"/>
                  </a:cubicBezTo>
                  <a:cubicBezTo>
                    <a:pt x="1225" y="279"/>
                    <a:pt x="95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228;p43">
              <a:extLst>
                <a:ext uri="{FF2B5EF4-FFF2-40B4-BE49-F238E27FC236}">
                  <a16:creationId xmlns:a16="http://schemas.microsoft.com/office/drawing/2014/main" id="{BA454C73-C900-DAEC-C718-7736BACA8F02}"/>
                </a:ext>
              </a:extLst>
            </p:cNvPr>
            <p:cNvSpPr/>
            <p:nvPr/>
          </p:nvSpPr>
          <p:spPr>
            <a:xfrm>
              <a:off x="1418350" y="2437150"/>
              <a:ext cx="234950" cy="153550"/>
            </a:xfrm>
            <a:custGeom>
              <a:avLst/>
              <a:gdLst/>
              <a:ahLst/>
              <a:cxnLst/>
              <a:rect l="l" t="t" r="r" b="b"/>
              <a:pathLst>
                <a:path w="9398" h="6142" extrusionOk="0">
                  <a:moveTo>
                    <a:pt x="0" y="0"/>
                  </a:moveTo>
                  <a:lnTo>
                    <a:pt x="0" y="6141"/>
                  </a:lnTo>
                  <a:lnTo>
                    <a:pt x="9397" y="6141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229;p43">
              <a:extLst>
                <a:ext uri="{FF2B5EF4-FFF2-40B4-BE49-F238E27FC236}">
                  <a16:creationId xmlns:a16="http://schemas.microsoft.com/office/drawing/2014/main" id="{22328DEB-71EA-92C4-2EBD-F91AABB5317F}"/>
                </a:ext>
              </a:extLst>
            </p:cNvPr>
            <p:cNvSpPr/>
            <p:nvPr/>
          </p:nvSpPr>
          <p:spPr>
            <a:xfrm>
              <a:off x="1416950" y="2435750"/>
              <a:ext cx="237975" cy="156575"/>
            </a:xfrm>
            <a:custGeom>
              <a:avLst/>
              <a:gdLst/>
              <a:ahLst/>
              <a:cxnLst/>
              <a:rect l="l" t="t" r="r" b="b"/>
              <a:pathLst>
                <a:path w="9519" h="6263" extrusionOk="0">
                  <a:moveTo>
                    <a:pt x="9398" y="112"/>
                  </a:moveTo>
                  <a:lnTo>
                    <a:pt x="9398" y="6142"/>
                  </a:lnTo>
                  <a:lnTo>
                    <a:pt x="112" y="6142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6197"/>
                  </a:lnTo>
                  <a:cubicBezTo>
                    <a:pt x="0" y="6234"/>
                    <a:pt x="28" y="6262"/>
                    <a:pt x="56" y="6262"/>
                  </a:cubicBezTo>
                  <a:lnTo>
                    <a:pt x="9463" y="6262"/>
                  </a:lnTo>
                  <a:cubicBezTo>
                    <a:pt x="9490" y="6262"/>
                    <a:pt x="9518" y="6234"/>
                    <a:pt x="9518" y="6197"/>
                  </a:cubicBezTo>
                  <a:lnTo>
                    <a:pt x="9518" y="56"/>
                  </a:lnTo>
                  <a:cubicBezTo>
                    <a:pt x="9518" y="19"/>
                    <a:pt x="9490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230;p43">
              <a:extLst>
                <a:ext uri="{FF2B5EF4-FFF2-40B4-BE49-F238E27FC236}">
                  <a16:creationId xmlns:a16="http://schemas.microsoft.com/office/drawing/2014/main" id="{8F0FEFFB-81AA-45F6-1D86-90D2BED553B1}"/>
                </a:ext>
              </a:extLst>
            </p:cNvPr>
            <p:cNvSpPr/>
            <p:nvPr/>
          </p:nvSpPr>
          <p:spPr>
            <a:xfrm>
              <a:off x="1410675" y="2356900"/>
              <a:ext cx="295975" cy="86050"/>
            </a:xfrm>
            <a:custGeom>
              <a:avLst/>
              <a:gdLst/>
              <a:ahLst/>
              <a:cxnLst/>
              <a:rect l="l" t="t" r="r" b="b"/>
              <a:pathLst>
                <a:path w="11839" h="3442" extrusionOk="0"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60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231;p43">
              <a:extLst>
                <a:ext uri="{FF2B5EF4-FFF2-40B4-BE49-F238E27FC236}">
                  <a16:creationId xmlns:a16="http://schemas.microsoft.com/office/drawing/2014/main" id="{0CCB06FB-CF4A-E9A6-6192-B07A681A3111}"/>
                </a:ext>
              </a:extLst>
            </p:cNvPr>
            <p:cNvSpPr/>
            <p:nvPr/>
          </p:nvSpPr>
          <p:spPr>
            <a:xfrm>
              <a:off x="1409075" y="2355500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75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75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232;p43">
              <a:extLst>
                <a:ext uri="{FF2B5EF4-FFF2-40B4-BE49-F238E27FC236}">
                  <a16:creationId xmlns:a16="http://schemas.microsoft.com/office/drawing/2014/main" id="{32A81147-7540-A015-E0FA-E03BC6214055}"/>
                </a:ext>
              </a:extLst>
            </p:cNvPr>
            <p:cNvSpPr/>
            <p:nvPr/>
          </p:nvSpPr>
          <p:spPr>
            <a:xfrm>
              <a:off x="1410675" y="2450825"/>
              <a:ext cx="295975" cy="86075"/>
            </a:xfrm>
            <a:custGeom>
              <a:avLst/>
              <a:gdLst/>
              <a:ahLst/>
              <a:cxnLst/>
              <a:rect l="l" t="t" r="r" b="b"/>
              <a:pathLst>
                <a:path w="11839" h="3443" extrusionOk="0">
                  <a:moveTo>
                    <a:pt x="567" y="0"/>
                  </a:moveTo>
                  <a:cubicBezTo>
                    <a:pt x="251" y="0"/>
                    <a:pt x="1" y="251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51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233;p43">
              <a:extLst>
                <a:ext uri="{FF2B5EF4-FFF2-40B4-BE49-F238E27FC236}">
                  <a16:creationId xmlns:a16="http://schemas.microsoft.com/office/drawing/2014/main" id="{1A2B462D-B3EF-5039-90F2-4991C606117B}"/>
                </a:ext>
              </a:extLst>
            </p:cNvPr>
            <p:cNvSpPr/>
            <p:nvPr/>
          </p:nvSpPr>
          <p:spPr>
            <a:xfrm>
              <a:off x="1409075" y="2449425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01"/>
                    <a:pt x="11614" y="3433"/>
                    <a:pt x="11327" y="3433"/>
                  </a:cubicBezTo>
                  <a:lnTo>
                    <a:pt x="631" y="3433"/>
                  </a:lnTo>
                  <a:cubicBezTo>
                    <a:pt x="353" y="3433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66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66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234;p43">
              <a:extLst>
                <a:ext uri="{FF2B5EF4-FFF2-40B4-BE49-F238E27FC236}">
                  <a16:creationId xmlns:a16="http://schemas.microsoft.com/office/drawing/2014/main" id="{10435AEF-5133-E209-033A-62CD22B4F67E}"/>
                </a:ext>
              </a:extLst>
            </p:cNvPr>
            <p:cNvSpPr/>
            <p:nvPr/>
          </p:nvSpPr>
          <p:spPr>
            <a:xfrm>
              <a:off x="1410675" y="2546825"/>
              <a:ext cx="295975" cy="85850"/>
            </a:xfrm>
            <a:custGeom>
              <a:avLst/>
              <a:gdLst/>
              <a:ahLst/>
              <a:cxnLst/>
              <a:rect l="l" t="t" r="r" b="b"/>
              <a:pathLst>
                <a:path w="11839" h="3434" extrusionOk="0"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lnTo>
                    <a:pt x="1" y="2867"/>
                  </a:lnTo>
                  <a:cubicBezTo>
                    <a:pt x="1" y="3183"/>
                    <a:pt x="251" y="3433"/>
                    <a:pt x="567" y="3433"/>
                  </a:cubicBezTo>
                  <a:lnTo>
                    <a:pt x="11263" y="3433"/>
                  </a:lnTo>
                  <a:cubicBezTo>
                    <a:pt x="11578" y="3433"/>
                    <a:pt x="11838" y="3183"/>
                    <a:pt x="11838" y="2867"/>
                  </a:cubicBezTo>
                  <a:lnTo>
                    <a:pt x="11838" y="567"/>
                  </a:lnTo>
                  <a:cubicBezTo>
                    <a:pt x="11838" y="251"/>
                    <a:pt x="11578" y="1"/>
                    <a:pt x="1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235;p43">
              <a:extLst>
                <a:ext uri="{FF2B5EF4-FFF2-40B4-BE49-F238E27FC236}">
                  <a16:creationId xmlns:a16="http://schemas.microsoft.com/office/drawing/2014/main" id="{197AA931-F856-A3F2-D003-03091B068339}"/>
                </a:ext>
              </a:extLst>
            </p:cNvPr>
            <p:cNvSpPr/>
            <p:nvPr/>
          </p:nvSpPr>
          <p:spPr>
            <a:xfrm>
              <a:off x="1409075" y="2545225"/>
              <a:ext cx="298950" cy="89075"/>
            </a:xfrm>
            <a:custGeom>
              <a:avLst/>
              <a:gdLst/>
              <a:ahLst/>
              <a:cxnLst/>
              <a:rect l="l" t="t" r="r" b="b"/>
              <a:pathLst>
                <a:path w="11958" h="3563" extrusionOk="0">
                  <a:moveTo>
                    <a:pt x="11327" y="121"/>
                  </a:moveTo>
                  <a:cubicBezTo>
                    <a:pt x="11614" y="121"/>
                    <a:pt x="11837" y="353"/>
                    <a:pt x="11837" y="640"/>
                  </a:cubicBezTo>
                  <a:lnTo>
                    <a:pt x="11837" y="2931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31"/>
                  </a:cubicBezTo>
                  <a:lnTo>
                    <a:pt x="121" y="640"/>
                  </a:lnTo>
                  <a:cubicBezTo>
                    <a:pt x="121" y="353"/>
                    <a:pt x="353" y="121"/>
                    <a:pt x="631" y="121"/>
                  </a:cubicBezTo>
                  <a:close/>
                  <a:moveTo>
                    <a:pt x="631" y="0"/>
                  </a:moveTo>
                  <a:cubicBezTo>
                    <a:pt x="288" y="0"/>
                    <a:pt x="0" y="288"/>
                    <a:pt x="0" y="631"/>
                  </a:cubicBezTo>
                  <a:lnTo>
                    <a:pt x="0" y="2931"/>
                  </a:lnTo>
                  <a:cubicBezTo>
                    <a:pt x="0" y="3275"/>
                    <a:pt x="288" y="3562"/>
                    <a:pt x="631" y="3562"/>
                  </a:cubicBezTo>
                  <a:lnTo>
                    <a:pt x="11327" y="3562"/>
                  </a:lnTo>
                  <a:cubicBezTo>
                    <a:pt x="11670" y="3562"/>
                    <a:pt x="11958" y="3275"/>
                    <a:pt x="11958" y="2931"/>
                  </a:cubicBezTo>
                  <a:lnTo>
                    <a:pt x="11958" y="631"/>
                  </a:lnTo>
                  <a:cubicBezTo>
                    <a:pt x="11958" y="288"/>
                    <a:pt x="11670" y="0"/>
                    <a:pt x="1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236;p43">
              <a:extLst>
                <a:ext uri="{FF2B5EF4-FFF2-40B4-BE49-F238E27FC236}">
                  <a16:creationId xmlns:a16="http://schemas.microsoft.com/office/drawing/2014/main" id="{AC628A69-AC0C-DB88-F8E9-3B2B904A22BB}"/>
                </a:ext>
              </a:extLst>
            </p:cNvPr>
            <p:cNvSpPr/>
            <p:nvPr/>
          </p:nvSpPr>
          <p:spPr>
            <a:xfrm>
              <a:off x="1458000" y="2356900"/>
              <a:ext cx="262100" cy="86050"/>
            </a:xfrm>
            <a:custGeom>
              <a:avLst/>
              <a:gdLst/>
              <a:ahLst/>
              <a:cxnLst/>
              <a:rect l="l" t="t" r="r" b="b"/>
              <a:pathLst>
                <a:path w="10484" h="3442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201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237;p43">
              <a:extLst>
                <a:ext uri="{FF2B5EF4-FFF2-40B4-BE49-F238E27FC236}">
                  <a16:creationId xmlns:a16="http://schemas.microsoft.com/office/drawing/2014/main" id="{23C94D0A-78B2-5125-D90E-75D5D582322D}"/>
                </a:ext>
              </a:extLst>
            </p:cNvPr>
            <p:cNvSpPr/>
            <p:nvPr/>
          </p:nvSpPr>
          <p:spPr>
            <a:xfrm>
              <a:off x="1456600" y="235550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35"/>
                    <a:pt x="10474" y="594"/>
                  </a:cubicBezTo>
                  <a:lnTo>
                    <a:pt x="10474" y="2960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60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238;p43">
              <a:extLst>
                <a:ext uri="{FF2B5EF4-FFF2-40B4-BE49-F238E27FC236}">
                  <a16:creationId xmlns:a16="http://schemas.microsoft.com/office/drawing/2014/main" id="{4C1DA1B7-F341-ABFC-94D7-580F8755B707}"/>
                </a:ext>
              </a:extLst>
            </p:cNvPr>
            <p:cNvSpPr/>
            <p:nvPr/>
          </p:nvSpPr>
          <p:spPr>
            <a:xfrm>
              <a:off x="1485375" y="2386825"/>
              <a:ext cx="26450" cy="26225"/>
            </a:xfrm>
            <a:custGeom>
              <a:avLst/>
              <a:gdLst/>
              <a:ahLst/>
              <a:cxnLst/>
              <a:rect l="l" t="t" r="r" b="b"/>
              <a:pathLst>
                <a:path w="1058" h="1049" extrusionOk="0">
                  <a:moveTo>
                    <a:pt x="529" y="0"/>
                  </a:moveTo>
                  <a:cubicBezTo>
                    <a:pt x="241" y="0"/>
                    <a:pt x="0" y="232"/>
                    <a:pt x="0" y="529"/>
                  </a:cubicBezTo>
                  <a:cubicBezTo>
                    <a:pt x="0" y="816"/>
                    <a:pt x="241" y="1048"/>
                    <a:pt x="529" y="1048"/>
                  </a:cubicBezTo>
                  <a:cubicBezTo>
                    <a:pt x="826" y="1048"/>
                    <a:pt x="1058" y="816"/>
                    <a:pt x="1058" y="529"/>
                  </a:cubicBezTo>
                  <a:cubicBezTo>
                    <a:pt x="1058" y="23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239;p43">
              <a:extLst>
                <a:ext uri="{FF2B5EF4-FFF2-40B4-BE49-F238E27FC236}">
                  <a16:creationId xmlns:a16="http://schemas.microsoft.com/office/drawing/2014/main" id="{6757065E-37F7-ECDF-1EC0-D02759A67599}"/>
                </a:ext>
              </a:extLst>
            </p:cNvPr>
            <p:cNvSpPr/>
            <p:nvPr/>
          </p:nvSpPr>
          <p:spPr>
            <a:xfrm>
              <a:off x="1483975" y="2385200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34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34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240;p43">
              <a:extLst>
                <a:ext uri="{FF2B5EF4-FFF2-40B4-BE49-F238E27FC236}">
                  <a16:creationId xmlns:a16="http://schemas.microsoft.com/office/drawing/2014/main" id="{AB60F717-F169-0395-C01B-1DB123EF7C52}"/>
                </a:ext>
              </a:extLst>
            </p:cNvPr>
            <p:cNvSpPr/>
            <p:nvPr/>
          </p:nvSpPr>
          <p:spPr>
            <a:xfrm>
              <a:off x="1539400" y="2382875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241;p43">
              <a:extLst>
                <a:ext uri="{FF2B5EF4-FFF2-40B4-BE49-F238E27FC236}">
                  <a16:creationId xmlns:a16="http://schemas.microsoft.com/office/drawing/2014/main" id="{A25E1284-8294-618A-F8BD-A32BB60DBDB1}"/>
                </a:ext>
              </a:extLst>
            </p:cNvPr>
            <p:cNvSpPr/>
            <p:nvPr/>
          </p:nvSpPr>
          <p:spPr>
            <a:xfrm>
              <a:off x="1537775" y="2381250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64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64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242;p43">
              <a:extLst>
                <a:ext uri="{FF2B5EF4-FFF2-40B4-BE49-F238E27FC236}">
                  <a16:creationId xmlns:a16="http://schemas.microsoft.com/office/drawing/2014/main" id="{9313AF74-F28F-2943-F950-64A40EEE159D}"/>
                </a:ext>
              </a:extLst>
            </p:cNvPr>
            <p:cNvSpPr/>
            <p:nvPr/>
          </p:nvSpPr>
          <p:spPr>
            <a:xfrm>
              <a:off x="1552850" y="2392600"/>
              <a:ext cx="54300" cy="3050"/>
            </a:xfrm>
            <a:custGeom>
              <a:avLst/>
              <a:gdLst/>
              <a:ahLst/>
              <a:cxnLst/>
              <a:rect l="l" t="t" r="r" b="b"/>
              <a:pathLst>
                <a:path w="2172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2"/>
                    <a:pt x="56" y="122"/>
                  </a:cubicBezTo>
                  <a:lnTo>
                    <a:pt x="2106" y="122"/>
                  </a:lnTo>
                  <a:cubicBezTo>
                    <a:pt x="2143" y="122"/>
                    <a:pt x="2171" y="94"/>
                    <a:pt x="2171" y="66"/>
                  </a:cubicBezTo>
                  <a:cubicBezTo>
                    <a:pt x="2171" y="29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243;p43">
              <a:extLst>
                <a:ext uri="{FF2B5EF4-FFF2-40B4-BE49-F238E27FC236}">
                  <a16:creationId xmlns:a16="http://schemas.microsoft.com/office/drawing/2014/main" id="{22E7182D-D53B-182C-D918-DC6B30B49EA8}"/>
                </a:ext>
              </a:extLst>
            </p:cNvPr>
            <p:cNvSpPr/>
            <p:nvPr/>
          </p:nvSpPr>
          <p:spPr>
            <a:xfrm>
              <a:off x="1614300" y="2392600"/>
              <a:ext cx="33675" cy="3050"/>
            </a:xfrm>
            <a:custGeom>
              <a:avLst/>
              <a:gdLst/>
              <a:ahLst/>
              <a:cxnLst/>
              <a:rect l="l" t="t" r="r" b="b"/>
              <a:pathLst>
                <a:path w="1347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2"/>
                    <a:pt x="57" y="122"/>
                  </a:cubicBezTo>
                  <a:lnTo>
                    <a:pt x="1290" y="122"/>
                  </a:lnTo>
                  <a:cubicBezTo>
                    <a:pt x="1318" y="122"/>
                    <a:pt x="1346" y="94"/>
                    <a:pt x="1346" y="6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244;p43">
              <a:extLst>
                <a:ext uri="{FF2B5EF4-FFF2-40B4-BE49-F238E27FC236}">
                  <a16:creationId xmlns:a16="http://schemas.microsoft.com/office/drawing/2014/main" id="{A8BA99D7-E82C-9214-5A9A-104042B7AF2C}"/>
                </a:ext>
              </a:extLst>
            </p:cNvPr>
            <p:cNvSpPr/>
            <p:nvPr/>
          </p:nvSpPr>
          <p:spPr>
            <a:xfrm>
              <a:off x="1557025" y="2403750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65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245;p43">
              <a:extLst>
                <a:ext uri="{FF2B5EF4-FFF2-40B4-BE49-F238E27FC236}">
                  <a16:creationId xmlns:a16="http://schemas.microsoft.com/office/drawing/2014/main" id="{3EB09BBB-25CD-E108-6EE6-D963135CA357}"/>
                </a:ext>
              </a:extLst>
            </p:cNvPr>
            <p:cNvSpPr/>
            <p:nvPr/>
          </p:nvSpPr>
          <p:spPr>
            <a:xfrm>
              <a:off x="1657450" y="2392600"/>
              <a:ext cx="20900" cy="3050"/>
            </a:xfrm>
            <a:custGeom>
              <a:avLst/>
              <a:gdLst/>
              <a:ahLst/>
              <a:cxnLst/>
              <a:rect l="l" t="t" r="r" b="b"/>
              <a:pathLst>
                <a:path w="836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780" y="122"/>
                  </a:lnTo>
                  <a:cubicBezTo>
                    <a:pt x="807" y="122"/>
                    <a:pt x="835" y="94"/>
                    <a:pt x="835" y="66"/>
                  </a:cubicBezTo>
                  <a:cubicBezTo>
                    <a:pt x="835" y="29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246;p43">
              <a:extLst>
                <a:ext uri="{FF2B5EF4-FFF2-40B4-BE49-F238E27FC236}">
                  <a16:creationId xmlns:a16="http://schemas.microsoft.com/office/drawing/2014/main" id="{7A481BA2-CB46-0CC3-A9E1-3522F714BA83}"/>
                </a:ext>
              </a:extLst>
            </p:cNvPr>
            <p:cNvSpPr/>
            <p:nvPr/>
          </p:nvSpPr>
          <p:spPr>
            <a:xfrm>
              <a:off x="1612925" y="2404675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65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247;p43">
              <a:extLst>
                <a:ext uri="{FF2B5EF4-FFF2-40B4-BE49-F238E27FC236}">
                  <a16:creationId xmlns:a16="http://schemas.microsoft.com/office/drawing/2014/main" id="{E630F3FE-2D5A-1E36-9148-D7B4A8EA015F}"/>
                </a:ext>
              </a:extLst>
            </p:cNvPr>
            <p:cNvSpPr/>
            <p:nvPr/>
          </p:nvSpPr>
          <p:spPr>
            <a:xfrm>
              <a:off x="1458000" y="2450825"/>
              <a:ext cx="262100" cy="86075"/>
            </a:xfrm>
            <a:custGeom>
              <a:avLst/>
              <a:gdLst/>
              <a:ahLst/>
              <a:cxnLst/>
              <a:rect l="l" t="t" r="r" b="b"/>
              <a:pathLst>
                <a:path w="10484" h="3443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192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248;p43">
              <a:extLst>
                <a:ext uri="{FF2B5EF4-FFF2-40B4-BE49-F238E27FC236}">
                  <a16:creationId xmlns:a16="http://schemas.microsoft.com/office/drawing/2014/main" id="{271714B2-1EBE-BF34-CB20-EDA950F1CE42}"/>
                </a:ext>
              </a:extLst>
            </p:cNvPr>
            <p:cNvSpPr/>
            <p:nvPr/>
          </p:nvSpPr>
          <p:spPr>
            <a:xfrm>
              <a:off x="1456600" y="2449425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1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51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249;p43">
              <a:extLst>
                <a:ext uri="{FF2B5EF4-FFF2-40B4-BE49-F238E27FC236}">
                  <a16:creationId xmlns:a16="http://schemas.microsoft.com/office/drawing/2014/main" id="{CDA58BF8-2494-2B9B-38CA-4A36CE529234}"/>
                </a:ext>
              </a:extLst>
            </p:cNvPr>
            <p:cNvSpPr/>
            <p:nvPr/>
          </p:nvSpPr>
          <p:spPr>
            <a:xfrm>
              <a:off x="1485375" y="2480500"/>
              <a:ext cx="26450" cy="26475"/>
            </a:xfrm>
            <a:custGeom>
              <a:avLst/>
              <a:gdLst/>
              <a:ahLst/>
              <a:cxnLst/>
              <a:rect l="l" t="t" r="r" b="b"/>
              <a:pathLst>
                <a:path w="1058" h="1059" extrusionOk="0">
                  <a:moveTo>
                    <a:pt x="529" y="1"/>
                  </a:moveTo>
                  <a:cubicBezTo>
                    <a:pt x="241" y="1"/>
                    <a:pt x="0" y="242"/>
                    <a:pt x="0" y="530"/>
                  </a:cubicBezTo>
                  <a:cubicBezTo>
                    <a:pt x="0" y="826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30"/>
                  </a:cubicBezTo>
                  <a:cubicBezTo>
                    <a:pt x="1058" y="242"/>
                    <a:pt x="826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250;p43">
              <a:extLst>
                <a:ext uri="{FF2B5EF4-FFF2-40B4-BE49-F238E27FC236}">
                  <a16:creationId xmlns:a16="http://schemas.microsoft.com/office/drawing/2014/main" id="{9331D480-3A75-7E38-2E01-0C5589CD4F48}"/>
                </a:ext>
              </a:extLst>
            </p:cNvPr>
            <p:cNvSpPr/>
            <p:nvPr/>
          </p:nvSpPr>
          <p:spPr>
            <a:xfrm>
              <a:off x="1483975" y="2479125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25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251;p43">
              <a:extLst>
                <a:ext uri="{FF2B5EF4-FFF2-40B4-BE49-F238E27FC236}">
                  <a16:creationId xmlns:a16="http://schemas.microsoft.com/office/drawing/2014/main" id="{7D161184-A696-1897-F072-79DE1B8843B6}"/>
                </a:ext>
              </a:extLst>
            </p:cNvPr>
            <p:cNvSpPr/>
            <p:nvPr/>
          </p:nvSpPr>
          <p:spPr>
            <a:xfrm>
              <a:off x="1539400" y="2476800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252;p43">
              <a:extLst>
                <a:ext uri="{FF2B5EF4-FFF2-40B4-BE49-F238E27FC236}">
                  <a16:creationId xmlns:a16="http://schemas.microsoft.com/office/drawing/2014/main" id="{AAE60732-6FA8-ADB7-9633-5E96193B0DBF}"/>
                </a:ext>
              </a:extLst>
            </p:cNvPr>
            <p:cNvSpPr/>
            <p:nvPr/>
          </p:nvSpPr>
          <p:spPr>
            <a:xfrm>
              <a:off x="1537775" y="2475175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55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55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253;p43">
              <a:extLst>
                <a:ext uri="{FF2B5EF4-FFF2-40B4-BE49-F238E27FC236}">
                  <a16:creationId xmlns:a16="http://schemas.microsoft.com/office/drawing/2014/main" id="{755ECB3B-0CF4-A113-7CA4-EC73A4E5F208}"/>
                </a:ext>
              </a:extLst>
            </p:cNvPr>
            <p:cNvSpPr/>
            <p:nvPr/>
          </p:nvSpPr>
          <p:spPr>
            <a:xfrm>
              <a:off x="1552850" y="2486550"/>
              <a:ext cx="54300" cy="3025"/>
            </a:xfrm>
            <a:custGeom>
              <a:avLst/>
              <a:gdLst/>
              <a:ahLst/>
              <a:cxnLst/>
              <a:rect l="l" t="t" r="r" b="b"/>
              <a:pathLst>
                <a:path w="2172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106" y="121"/>
                  </a:lnTo>
                  <a:cubicBezTo>
                    <a:pt x="2143" y="121"/>
                    <a:pt x="2171" y="93"/>
                    <a:pt x="2171" y="56"/>
                  </a:cubicBezTo>
                  <a:cubicBezTo>
                    <a:pt x="2171" y="28"/>
                    <a:pt x="2143" y="0"/>
                    <a:pt x="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254;p43">
              <a:extLst>
                <a:ext uri="{FF2B5EF4-FFF2-40B4-BE49-F238E27FC236}">
                  <a16:creationId xmlns:a16="http://schemas.microsoft.com/office/drawing/2014/main" id="{135A5897-519F-0777-92B4-E407B035C129}"/>
                </a:ext>
              </a:extLst>
            </p:cNvPr>
            <p:cNvSpPr/>
            <p:nvPr/>
          </p:nvSpPr>
          <p:spPr>
            <a:xfrm>
              <a:off x="1614300" y="2486550"/>
              <a:ext cx="33675" cy="3025"/>
            </a:xfrm>
            <a:custGeom>
              <a:avLst/>
              <a:gdLst/>
              <a:ahLst/>
              <a:cxnLst/>
              <a:rect l="l" t="t" r="r" b="b"/>
              <a:pathLst>
                <a:path w="1347" h="121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255;p43">
              <a:extLst>
                <a:ext uri="{FF2B5EF4-FFF2-40B4-BE49-F238E27FC236}">
                  <a16:creationId xmlns:a16="http://schemas.microsoft.com/office/drawing/2014/main" id="{A8FF60C2-DD7E-1495-EA4D-1D573A512C0A}"/>
                </a:ext>
              </a:extLst>
            </p:cNvPr>
            <p:cNvSpPr/>
            <p:nvPr/>
          </p:nvSpPr>
          <p:spPr>
            <a:xfrm>
              <a:off x="1557025" y="2497675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256;p43">
              <a:extLst>
                <a:ext uri="{FF2B5EF4-FFF2-40B4-BE49-F238E27FC236}">
                  <a16:creationId xmlns:a16="http://schemas.microsoft.com/office/drawing/2014/main" id="{FF655CDF-24B7-2CB8-7686-1E059AA5DE6C}"/>
                </a:ext>
              </a:extLst>
            </p:cNvPr>
            <p:cNvSpPr/>
            <p:nvPr/>
          </p:nvSpPr>
          <p:spPr>
            <a:xfrm>
              <a:off x="1657450" y="248655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80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17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257;p43">
              <a:extLst>
                <a:ext uri="{FF2B5EF4-FFF2-40B4-BE49-F238E27FC236}">
                  <a16:creationId xmlns:a16="http://schemas.microsoft.com/office/drawing/2014/main" id="{F16497E1-35BD-E48F-5559-88E7AF181FE8}"/>
                </a:ext>
              </a:extLst>
            </p:cNvPr>
            <p:cNvSpPr/>
            <p:nvPr/>
          </p:nvSpPr>
          <p:spPr>
            <a:xfrm>
              <a:off x="1612925" y="249860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258;p43">
              <a:extLst>
                <a:ext uri="{FF2B5EF4-FFF2-40B4-BE49-F238E27FC236}">
                  <a16:creationId xmlns:a16="http://schemas.microsoft.com/office/drawing/2014/main" id="{EFFCF2DE-FF4E-2F26-3056-8BB918FFCB1E}"/>
                </a:ext>
              </a:extLst>
            </p:cNvPr>
            <p:cNvSpPr/>
            <p:nvPr/>
          </p:nvSpPr>
          <p:spPr>
            <a:xfrm>
              <a:off x="1471450" y="2442950"/>
              <a:ext cx="235200" cy="7900"/>
            </a:xfrm>
            <a:custGeom>
              <a:avLst/>
              <a:gdLst/>
              <a:ahLst/>
              <a:cxnLst/>
              <a:rect l="l" t="t" r="r" b="b"/>
              <a:pathLst>
                <a:path w="9408" h="316" extrusionOk="0">
                  <a:moveTo>
                    <a:pt x="0" y="0"/>
                  </a:moveTo>
                  <a:lnTo>
                    <a:pt x="0" y="315"/>
                  </a:lnTo>
                  <a:lnTo>
                    <a:pt x="9407" y="31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259;p43">
              <a:extLst>
                <a:ext uri="{FF2B5EF4-FFF2-40B4-BE49-F238E27FC236}">
                  <a16:creationId xmlns:a16="http://schemas.microsoft.com/office/drawing/2014/main" id="{A42045E6-CF1D-6304-75B1-2EF186139197}"/>
                </a:ext>
              </a:extLst>
            </p:cNvPr>
            <p:cNvSpPr/>
            <p:nvPr/>
          </p:nvSpPr>
          <p:spPr>
            <a:xfrm>
              <a:off x="1470050" y="2441550"/>
              <a:ext cx="237975" cy="10700"/>
            </a:xfrm>
            <a:custGeom>
              <a:avLst/>
              <a:gdLst/>
              <a:ahLst/>
              <a:cxnLst/>
              <a:rect l="l" t="t" r="r" b="b"/>
              <a:pathLst>
                <a:path w="9519" h="428" extrusionOk="0">
                  <a:moveTo>
                    <a:pt x="9398" y="112"/>
                  </a:moveTo>
                  <a:lnTo>
                    <a:pt x="9398" y="316"/>
                  </a:lnTo>
                  <a:lnTo>
                    <a:pt x="112" y="316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371"/>
                  </a:lnTo>
                  <a:cubicBezTo>
                    <a:pt x="1" y="409"/>
                    <a:pt x="29" y="427"/>
                    <a:pt x="56" y="427"/>
                  </a:cubicBezTo>
                  <a:lnTo>
                    <a:pt x="9463" y="427"/>
                  </a:lnTo>
                  <a:cubicBezTo>
                    <a:pt x="9491" y="427"/>
                    <a:pt x="9519" y="399"/>
                    <a:pt x="9519" y="371"/>
                  </a:cubicBezTo>
                  <a:lnTo>
                    <a:pt x="9519" y="56"/>
                  </a:lnTo>
                  <a:cubicBezTo>
                    <a:pt x="9519" y="19"/>
                    <a:pt x="9491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260;p43">
              <a:extLst>
                <a:ext uri="{FF2B5EF4-FFF2-40B4-BE49-F238E27FC236}">
                  <a16:creationId xmlns:a16="http://schemas.microsoft.com/office/drawing/2014/main" id="{2AE6A6EC-C3CD-5181-F6D6-2FFADC8532BD}"/>
                </a:ext>
              </a:extLst>
            </p:cNvPr>
            <p:cNvSpPr/>
            <p:nvPr/>
          </p:nvSpPr>
          <p:spPr>
            <a:xfrm>
              <a:off x="1458000" y="2546825"/>
              <a:ext cx="262100" cy="85850"/>
            </a:xfrm>
            <a:custGeom>
              <a:avLst/>
              <a:gdLst/>
              <a:ahLst/>
              <a:cxnLst/>
              <a:rect l="l" t="t" r="r" b="b"/>
              <a:pathLst>
                <a:path w="10484" h="3434" extrusionOk="0">
                  <a:moveTo>
                    <a:pt x="538" y="1"/>
                  </a:moveTo>
                  <a:cubicBezTo>
                    <a:pt x="242" y="1"/>
                    <a:pt x="0" y="242"/>
                    <a:pt x="0" y="539"/>
                  </a:cubicBezTo>
                  <a:lnTo>
                    <a:pt x="0" y="2895"/>
                  </a:lnTo>
                  <a:cubicBezTo>
                    <a:pt x="0" y="3192"/>
                    <a:pt x="242" y="3433"/>
                    <a:pt x="538" y="3433"/>
                  </a:cubicBezTo>
                  <a:lnTo>
                    <a:pt x="9945" y="3433"/>
                  </a:lnTo>
                  <a:cubicBezTo>
                    <a:pt x="10242" y="3433"/>
                    <a:pt x="10483" y="3192"/>
                    <a:pt x="10483" y="2895"/>
                  </a:cubicBezTo>
                  <a:lnTo>
                    <a:pt x="10483" y="539"/>
                  </a:lnTo>
                  <a:cubicBezTo>
                    <a:pt x="10483" y="242"/>
                    <a:pt x="10242" y="1"/>
                    <a:pt x="9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261;p43">
              <a:extLst>
                <a:ext uri="{FF2B5EF4-FFF2-40B4-BE49-F238E27FC236}">
                  <a16:creationId xmlns:a16="http://schemas.microsoft.com/office/drawing/2014/main" id="{EFC5DA3A-01A8-A50E-74C0-F646342BD067}"/>
                </a:ext>
              </a:extLst>
            </p:cNvPr>
            <p:cNvSpPr/>
            <p:nvPr/>
          </p:nvSpPr>
          <p:spPr>
            <a:xfrm>
              <a:off x="1456600" y="254545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0"/>
                  </a:lnTo>
                  <a:cubicBezTo>
                    <a:pt x="10474" y="3219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19"/>
                    <a:pt x="112" y="2950"/>
                  </a:cubicBezTo>
                  <a:lnTo>
                    <a:pt x="112" y="594"/>
                  </a:lnTo>
                  <a:cubicBezTo>
                    <a:pt x="112" y="325"/>
                    <a:pt x="325" y="112"/>
                    <a:pt x="594" y="112"/>
                  </a:cubicBezTo>
                  <a:close/>
                  <a:moveTo>
                    <a:pt x="594" y="0"/>
                  </a:moveTo>
                  <a:cubicBezTo>
                    <a:pt x="270" y="0"/>
                    <a:pt x="1" y="260"/>
                    <a:pt x="1" y="594"/>
                  </a:cubicBezTo>
                  <a:lnTo>
                    <a:pt x="1" y="2950"/>
                  </a:lnTo>
                  <a:cubicBezTo>
                    <a:pt x="1" y="3284"/>
                    <a:pt x="270" y="3553"/>
                    <a:pt x="594" y="3553"/>
                  </a:cubicBezTo>
                  <a:lnTo>
                    <a:pt x="10001" y="3553"/>
                  </a:lnTo>
                  <a:cubicBezTo>
                    <a:pt x="10326" y="3553"/>
                    <a:pt x="10595" y="3284"/>
                    <a:pt x="10595" y="2950"/>
                  </a:cubicBezTo>
                  <a:lnTo>
                    <a:pt x="10595" y="594"/>
                  </a:lnTo>
                  <a:cubicBezTo>
                    <a:pt x="10595" y="269"/>
                    <a:pt x="10326" y="0"/>
                    <a:pt x="10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262;p43">
              <a:extLst>
                <a:ext uri="{FF2B5EF4-FFF2-40B4-BE49-F238E27FC236}">
                  <a16:creationId xmlns:a16="http://schemas.microsoft.com/office/drawing/2014/main" id="{4CF48512-D79E-A025-48E4-16A37F9E1B02}"/>
                </a:ext>
              </a:extLst>
            </p:cNvPr>
            <p:cNvSpPr/>
            <p:nvPr/>
          </p:nvSpPr>
          <p:spPr>
            <a:xfrm>
              <a:off x="1485375" y="2576525"/>
              <a:ext cx="26450" cy="26450"/>
            </a:xfrm>
            <a:custGeom>
              <a:avLst/>
              <a:gdLst/>
              <a:ahLst/>
              <a:cxnLst/>
              <a:rect l="l" t="t" r="r" b="b"/>
              <a:pathLst>
                <a:path w="1058" h="1058" extrusionOk="0">
                  <a:moveTo>
                    <a:pt x="529" y="0"/>
                  </a:moveTo>
                  <a:cubicBezTo>
                    <a:pt x="241" y="0"/>
                    <a:pt x="0" y="242"/>
                    <a:pt x="0" y="529"/>
                  </a:cubicBezTo>
                  <a:cubicBezTo>
                    <a:pt x="0" y="817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29"/>
                  </a:cubicBezTo>
                  <a:cubicBezTo>
                    <a:pt x="1058" y="24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263;p43">
              <a:extLst>
                <a:ext uri="{FF2B5EF4-FFF2-40B4-BE49-F238E27FC236}">
                  <a16:creationId xmlns:a16="http://schemas.microsoft.com/office/drawing/2014/main" id="{D20A988B-E91D-6780-A7A2-7A9813D2BF00}"/>
                </a:ext>
              </a:extLst>
            </p:cNvPr>
            <p:cNvSpPr/>
            <p:nvPr/>
          </p:nvSpPr>
          <p:spPr>
            <a:xfrm>
              <a:off x="1483975" y="2575125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85" y="112"/>
                  </a:moveTo>
                  <a:cubicBezTo>
                    <a:pt x="845" y="112"/>
                    <a:pt x="1058" y="325"/>
                    <a:pt x="1058" y="585"/>
                  </a:cubicBezTo>
                  <a:cubicBezTo>
                    <a:pt x="1058" y="845"/>
                    <a:pt x="845" y="1058"/>
                    <a:pt x="585" y="1058"/>
                  </a:cubicBezTo>
                  <a:cubicBezTo>
                    <a:pt x="325" y="1058"/>
                    <a:pt x="121" y="845"/>
                    <a:pt x="121" y="585"/>
                  </a:cubicBezTo>
                  <a:cubicBezTo>
                    <a:pt x="121" y="325"/>
                    <a:pt x="325" y="112"/>
                    <a:pt x="585" y="112"/>
                  </a:cubicBezTo>
                  <a:close/>
                  <a:moveTo>
                    <a:pt x="585" y="1"/>
                  </a:moveTo>
                  <a:cubicBezTo>
                    <a:pt x="269" y="1"/>
                    <a:pt x="0" y="260"/>
                    <a:pt x="0" y="585"/>
                  </a:cubicBezTo>
                  <a:cubicBezTo>
                    <a:pt x="0" y="910"/>
                    <a:pt x="260" y="1170"/>
                    <a:pt x="585" y="1170"/>
                  </a:cubicBezTo>
                  <a:cubicBezTo>
                    <a:pt x="910" y="1170"/>
                    <a:pt x="1169" y="910"/>
                    <a:pt x="1169" y="585"/>
                  </a:cubicBezTo>
                  <a:cubicBezTo>
                    <a:pt x="1169" y="260"/>
                    <a:pt x="91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264;p43">
              <a:extLst>
                <a:ext uri="{FF2B5EF4-FFF2-40B4-BE49-F238E27FC236}">
                  <a16:creationId xmlns:a16="http://schemas.microsoft.com/office/drawing/2014/main" id="{C195EB9B-D7C3-3EE4-504B-3435937E7912}"/>
                </a:ext>
              </a:extLst>
            </p:cNvPr>
            <p:cNvSpPr/>
            <p:nvPr/>
          </p:nvSpPr>
          <p:spPr>
            <a:xfrm>
              <a:off x="1539400" y="2572575"/>
              <a:ext cx="155175" cy="34350"/>
            </a:xfrm>
            <a:custGeom>
              <a:avLst/>
              <a:gdLst/>
              <a:ahLst/>
              <a:cxnLst/>
              <a:rect l="l" t="t" r="r" b="b"/>
              <a:pathLst>
                <a:path w="6207" h="1374" extrusionOk="0">
                  <a:moveTo>
                    <a:pt x="65" y="1"/>
                  </a:moveTo>
                  <a:cubicBezTo>
                    <a:pt x="28" y="1"/>
                    <a:pt x="1" y="38"/>
                    <a:pt x="1" y="75"/>
                  </a:cubicBezTo>
                  <a:lnTo>
                    <a:pt x="1" y="1299"/>
                  </a:lnTo>
                  <a:cubicBezTo>
                    <a:pt x="1" y="1336"/>
                    <a:pt x="28" y="1374"/>
                    <a:pt x="65" y="1374"/>
                  </a:cubicBezTo>
                  <a:lnTo>
                    <a:pt x="6142" y="1374"/>
                  </a:lnTo>
                  <a:cubicBezTo>
                    <a:pt x="6179" y="1374"/>
                    <a:pt x="6207" y="1336"/>
                    <a:pt x="6207" y="1299"/>
                  </a:cubicBezTo>
                  <a:lnTo>
                    <a:pt x="6207" y="75"/>
                  </a:lnTo>
                  <a:cubicBezTo>
                    <a:pt x="6207" y="38"/>
                    <a:pt x="6179" y="1"/>
                    <a:pt x="6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265;p43">
              <a:extLst>
                <a:ext uri="{FF2B5EF4-FFF2-40B4-BE49-F238E27FC236}">
                  <a16:creationId xmlns:a16="http://schemas.microsoft.com/office/drawing/2014/main" id="{FDC5E57B-AA86-9536-5B33-5F352DFC04F1}"/>
                </a:ext>
              </a:extLst>
            </p:cNvPr>
            <p:cNvSpPr/>
            <p:nvPr/>
          </p:nvSpPr>
          <p:spPr>
            <a:xfrm>
              <a:off x="1537775" y="2571175"/>
              <a:ext cx="158425" cy="37150"/>
            </a:xfrm>
            <a:custGeom>
              <a:avLst/>
              <a:gdLst/>
              <a:ahLst/>
              <a:cxnLst/>
              <a:rect l="l" t="t" r="r" b="b"/>
              <a:pathLst>
                <a:path w="6337" h="1486" extrusionOk="0">
                  <a:moveTo>
                    <a:pt x="6207" y="122"/>
                  </a:moveTo>
                  <a:cubicBezTo>
                    <a:pt x="6207" y="122"/>
                    <a:pt x="6216" y="122"/>
                    <a:pt x="6216" y="131"/>
                  </a:cubicBezTo>
                  <a:lnTo>
                    <a:pt x="6216" y="1355"/>
                  </a:lnTo>
                  <a:cubicBezTo>
                    <a:pt x="6216" y="1365"/>
                    <a:pt x="6207" y="1374"/>
                    <a:pt x="6207" y="1374"/>
                  </a:cubicBezTo>
                  <a:lnTo>
                    <a:pt x="130" y="1374"/>
                  </a:lnTo>
                  <a:cubicBezTo>
                    <a:pt x="121" y="1374"/>
                    <a:pt x="121" y="1365"/>
                    <a:pt x="121" y="1355"/>
                  </a:cubicBezTo>
                  <a:lnTo>
                    <a:pt x="121" y="131"/>
                  </a:lnTo>
                  <a:cubicBezTo>
                    <a:pt x="121" y="122"/>
                    <a:pt x="121" y="122"/>
                    <a:pt x="130" y="122"/>
                  </a:cubicBezTo>
                  <a:close/>
                  <a:moveTo>
                    <a:pt x="130" y="1"/>
                  </a:moveTo>
                  <a:cubicBezTo>
                    <a:pt x="66" y="1"/>
                    <a:pt x="1" y="57"/>
                    <a:pt x="1" y="131"/>
                  </a:cubicBezTo>
                  <a:lnTo>
                    <a:pt x="1" y="1355"/>
                  </a:lnTo>
                  <a:cubicBezTo>
                    <a:pt x="1" y="1430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30"/>
                    <a:pt x="6337" y="1355"/>
                  </a:cubicBezTo>
                  <a:lnTo>
                    <a:pt x="6337" y="131"/>
                  </a:lnTo>
                  <a:cubicBezTo>
                    <a:pt x="6337" y="57"/>
                    <a:pt x="6272" y="1"/>
                    <a:pt x="6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266;p43">
              <a:extLst>
                <a:ext uri="{FF2B5EF4-FFF2-40B4-BE49-F238E27FC236}">
                  <a16:creationId xmlns:a16="http://schemas.microsoft.com/office/drawing/2014/main" id="{54E4A303-9AC5-0E44-0E4C-BF8A2F83349F}"/>
                </a:ext>
              </a:extLst>
            </p:cNvPr>
            <p:cNvSpPr/>
            <p:nvPr/>
          </p:nvSpPr>
          <p:spPr>
            <a:xfrm>
              <a:off x="1552850" y="2582550"/>
              <a:ext cx="54300" cy="2800"/>
            </a:xfrm>
            <a:custGeom>
              <a:avLst/>
              <a:gdLst/>
              <a:ahLst/>
              <a:cxnLst/>
              <a:rect l="l" t="t" r="r" b="b"/>
              <a:pathLst>
                <a:path w="2172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2106" y="112"/>
                  </a:lnTo>
                  <a:cubicBezTo>
                    <a:pt x="2143" y="112"/>
                    <a:pt x="2171" y="93"/>
                    <a:pt x="2171" y="56"/>
                  </a:cubicBezTo>
                  <a:cubicBezTo>
                    <a:pt x="2171" y="28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267;p43">
              <a:extLst>
                <a:ext uri="{FF2B5EF4-FFF2-40B4-BE49-F238E27FC236}">
                  <a16:creationId xmlns:a16="http://schemas.microsoft.com/office/drawing/2014/main" id="{AE32E2D4-342C-1368-9D7D-13BD54C9A94E}"/>
                </a:ext>
              </a:extLst>
            </p:cNvPr>
            <p:cNvSpPr/>
            <p:nvPr/>
          </p:nvSpPr>
          <p:spPr>
            <a:xfrm>
              <a:off x="1614300" y="2582550"/>
              <a:ext cx="33675" cy="2800"/>
            </a:xfrm>
            <a:custGeom>
              <a:avLst/>
              <a:gdLst/>
              <a:ahLst/>
              <a:cxnLst/>
              <a:rect l="l" t="t" r="r" b="b"/>
              <a:pathLst>
                <a:path w="1347" h="112" extrusionOk="0">
                  <a:moveTo>
                    <a:pt x="57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1290" y="112"/>
                  </a:lnTo>
                  <a:cubicBezTo>
                    <a:pt x="1318" y="112"/>
                    <a:pt x="1346" y="93"/>
                    <a:pt x="1346" y="56"/>
                  </a:cubicBezTo>
                  <a:cubicBezTo>
                    <a:pt x="1346" y="28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268;p43">
              <a:extLst>
                <a:ext uri="{FF2B5EF4-FFF2-40B4-BE49-F238E27FC236}">
                  <a16:creationId xmlns:a16="http://schemas.microsoft.com/office/drawing/2014/main" id="{86E1C114-2F03-7425-8297-A8B6B2147B15}"/>
                </a:ext>
              </a:extLst>
            </p:cNvPr>
            <p:cNvSpPr/>
            <p:nvPr/>
          </p:nvSpPr>
          <p:spPr>
            <a:xfrm>
              <a:off x="1557025" y="2593675"/>
              <a:ext cx="33650" cy="2825"/>
            </a:xfrm>
            <a:custGeom>
              <a:avLst/>
              <a:gdLst/>
              <a:ahLst/>
              <a:cxnLst/>
              <a:rect l="l" t="t" r="r" b="b"/>
              <a:pathLst>
                <a:path w="1346" h="113" extrusionOk="0">
                  <a:moveTo>
                    <a:pt x="56" y="1"/>
                  </a:moveTo>
                  <a:cubicBezTo>
                    <a:pt x="28" y="1"/>
                    <a:pt x="1" y="29"/>
                    <a:pt x="1" y="56"/>
                  </a:cubicBezTo>
                  <a:cubicBezTo>
                    <a:pt x="1" y="94"/>
                    <a:pt x="28" y="112"/>
                    <a:pt x="56" y="112"/>
                  </a:cubicBezTo>
                  <a:lnTo>
                    <a:pt x="1290" y="112"/>
                  </a:lnTo>
                  <a:cubicBezTo>
                    <a:pt x="1318" y="112"/>
                    <a:pt x="1346" y="94"/>
                    <a:pt x="1346" y="5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269;p43">
              <a:extLst>
                <a:ext uri="{FF2B5EF4-FFF2-40B4-BE49-F238E27FC236}">
                  <a16:creationId xmlns:a16="http://schemas.microsoft.com/office/drawing/2014/main" id="{CC79F7A3-C3B4-1EBE-CBAB-F2BB1421865D}"/>
                </a:ext>
              </a:extLst>
            </p:cNvPr>
            <p:cNvSpPr/>
            <p:nvPr/>
          </p:nvSpPr>
          <p:spPr>
            <a:xfrm>
              <a:off x="1657450" y="2582550"/>
              <a:ext cx="20900" cy="2800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780" y="112"/>
                  </a:lnTo>
                  <a:cubicBezTo>
                    <a:pt x="807" y="112"/>
                    <a:pt x="835" y="93"/>
                    <a:pt x="835" y="56"/>
                  </a:cubicBezTo>
                  <a:cubicBezTo>
                    <a:pt x="835" y="28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270;p43">
              <a:extLst>
                <a:ext uri="{FF2B5EF4-FFF2-40B4-BE49-F238E27FC236}">
                  <a16:creationId xmlns:a16="http://schemas.microsoft.com/office/drawing/2014/main" id="{C9F64D88-8330-BD69-6A8E-25625B83EB8F}"/>
                </a:ext>
              </a:extLst>
            </p:cNvPr>
            <p:cNvSpPr/>
            <p:nvPr/>
          </p:nvSpPr>
          <p:spPr>
            <a:xfrm>
              <a:off x="1612925" y="2594600"/>
              <a:ext cx="20900" cy="2825"/>
            </a:xfrm>
            <a:custGeom>
              <a:avLst/>
              <a:gdLst/>
              <a:ahLst/>
              <a:cxnLst/>
              <a:rect l="l" t="t" r="r" b="b"/>
              <a:pathLst>
                <a:path w="836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779" y="112"/>
                  </a:lnTo>
                  <a:cubicBezTo>
                    <a:pt x="807" y="112"/>
                    <a:pt x="835" y="94"/>
                    <a:pt x="835" y="57"/>
                  </a:cubicBezTo>
                  <a:cubicBezTo>
                    <a:pt x="835" y="29"/>
                    <a:pt x="807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271;p43">
              <a:extLst>
                <a:ext uri="{FF2B5EF4-FFF2-40B4-BE49-F238E27FC236}">
                  <a16:creationId xmlns:a16="http://schemas.microsoft.com/office/drawing/2014/main" id="{8579694C-5B2A-743B-3B49-5F5024445C94}"/>
                </a:ext>
              </a:extLst>
            </p:cNvPr>
            <p:cNvSpPr/>
            <p:nvPr/>
          </p:nvSpPr>
          <p:spPr>
            <a:xfrm>
              <a:off x="1471450" y="2538725"/>
              <a:ext cx="235200" cy="8125"/>
            </a:xfrm>
            <a:custGeom>
              <a:avLst/>
              <a:gdLst/>
              <a:ahLst/>
              <a:cxnLst/>
              <a:rect l="l" t="t" r="r" b="b"/>
              <a:pathLst>
                <a:path w="9408" h="325" extrusionOk="0">
                  <a:moveTo>
                    <a:pt x="0" y="0"/>
                  </a:moveTo>
                  <a:lnTo>
                    <a:pt x="0" y="325"/>
                  </a:lnTo>
                  <a:lnTo>
                    <a:pt x="9407" y="32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272;p43">
              <a:extLst>
                <a:ext uri="{FF2B5EF4-FFF2-40B4-BE49-F238E27FC236}">
                  <a16:creationId xmlns:a16="http://schemas.microsoft.com/office/drawing/2014/main" id="{99264077-721A-9AF8-D334-12355E6DB2B6}"/>
                </a:ext>
              </a:extLst>
            </p:cNvPr>
            <p:cNvSpPr/>
            <p:nvPr/>
          </p:nvSpPr>
          <p:spPr>
            <a:xfrm>
              <a:off x="1470050" y="2537325"/>
              <a:ext cx="237975" cy="10925"/>
            </a:xfrm>
            <a:custGeom>
              <a:avLst/>
              <a:gdLst/>
              <a:ahLst/>
              <a:cxnLst/>
              <a:rect l="l" t="t" r="r" b="b"/>
              <a:pathLst>
                <a:path w="9519" h="437" extrusionOk="0">
                  <a:moveTo>
                    <a:pt x="9398" y="121"/>
                  </a:moveTo>
                  <a:lnTo>
                    <a:pt x="9398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6" y="437"/>
                  </a:cubicBezTo>
                  <a:lnTo>
                    <a:pt x="9463" y="437"/>
                  </a:lnTo>
                  <a:cubicBezTo>
                    <a:pt x="9491" y="437"/>
                    <a:pt x="9519" y="409"/>
                    <a:pt x="9519" y="381"/>
                  </a:cubicBezTo>
                  <a:lnTo>
                    <a:pt x="9519" y="66"/>
                  </a:lnTo>
                  <a:cubicBezTo>
                    <a:pt x="9519" y="28"/>
                    <a:pt x="9491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273;p43">
              <a:extLst>
                <a:ext uri="{FF2B5EF4-FFF2-40B4-BE49-F238E27FC236}">
                  <a16:creationId xmlns:a16="http://schemas.microsoft.com/office/drawing/2014/main" id="{6295B89B-C9E2-5D63-B1D4-54FC4A25ACF2}"/>
                </a:ext>
              </a:extLst>
            </p:cNvPr>
            <p:cNvSpPr/>
            <p:nvPr/>
          </p:nvSpPr>
          <p:spPr>
            <a:xfrm>
              <a:off x="799825" y="2522025"/>
              <a:ext cx="52425" cy="44325"/>
            </a:xfrm>
            <a:custGeom>
              <a:avLst/>
              <a:gdLst/>
              <a:ahLst/>
              <a:cxnLst/>
              <a:rect l="l" t="t" r="r" b="b"/>
              <a:pathLst>
                <a:path w="2097" h="1773" extrusionOk="0">
                  <a:moveTo>
                    <a:pt x="0" y="0"/>
                  </a:moveTo>
                  <a:lnTo>
                    <a:pt x="0" y="1772"/>
                  </a:lnTo>
                  <a:lnTo>
                    <a:pt x="2097" y="1772"/>
                  </a:lnTo>
                  <a:lnTo>
                    <a:pt x="2097" y="19"/>
                  </a:lnTo>
                  <a:lnTo>
                    <a:pt x="1976" y="19"/>
                  </a:lnTo>
                  <a:lnTo>
                    <a:pt x="1976" y="1661"/>
                  </a:lnTo>
                  <a:lnTo>
                    <a:pt x="121" y="16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274;p43">
              <a:extLst>
                <a:ext uri="{FF2B5EF4-FFF2-40B4-BE49-F238E27FC236}">
                  <a16:creationId xmlns:a16="http://schemas.microsoft.com/office/drawing/2014/main" id="{2916C7AF-5732-3582-DCE3-A38D2313DB65}"/>
                </a:ext>
              </a:extLst>
            </p:cNvPr>
            <p:cNvSpPr/>
            <p:nvPr/>
          </p:nvSpPr>
          <p:spPr>
            <a:xfrm>
              <a:off x="829050" y="2521100"/>
              <a:ext cx="60550" cy="2800"/>
            </a:xfrm>
            <a:custGeom>
              <a:avLst/>
              <a:gdLst/>
              <a:ahLst/>
              <a:cxnLst/>
              <a:rect l="l" t="t" r="r" b="b"/>
              <a:pathLst>
                <a:path w="2422" h="112" extrusionOk="0">
                  <a:moveTo>
                    <a:pt x="0" y="0"/>
                  </a:moveTo>
                  <a:lnTo>
                    <a:pt x="0" y="112"/>
                  </a:lnTo>
                  <a:lnTo>
                    <a:pt x="2421" y="112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275;p43">
              <a:extLst>
                <a:ext uri="{FF2B5EF4-FFF2-40B4-BE49-F238E27FC236}">
                  <a16:creationId xmlns:a16="http://schemas.microsoft.com/office/drawing/2014/main" id="{4B9866BB-071B-1A9C-161A-EE0B2417CCCD}"/>
                </a:ext>
              </a:extLst>
            </p:cNvPr>
            <p:cNvSpPr/>
            <p:nvPr/>
          </p:nvSpPr>
          <p:spPr>
            <a:xfrm>
              <a:off x="829050" y="2492325"/>
              <a:ext cx="60550" cy="3050"/>
            </a:xfrm>
            <a:custGeom>
              <a:avLst/>
              <a:gdLst/>
              <a:ahLst/>
              <a:cxnLst/>
              <a:rect l="l" t="t" r="r" b="b"/>
              <a:pathLst>
                <a:path w="2422" h="122" extrusionOk="0">
                  <a:moveTo>
                    <a:pt x="0" y="1"/>
                  </a:moveTo>
                  <a:lnTo>
                    <a:pt x="0" y="122"/>
                  </a:lnTo>
                  <a:lnTo>
                    <a:pt x="2421" y="12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276;p43">
              <a:extLst>
                <a:ext uri="{FF2B5EF4-FFF2-40B4-BE49-F238E27FC236}">
                  <a16:creationId xmlns:a16="http://schemas.microsoft.com/office/drawing/2014/main" id="{2676472C-F2D4-5E02-2B9A-EB4C09D3F0FE}"/>
                </a:ext>
              </a:extLst>
            </p:cNvPr>
            <p:cNvSpPr/>
            <p:nvPr/>
          </p:nvSpPr>
          <p:spPr>
            <a:xfrm>
              <a:off x="794475" y="2510200"/>
              <a:ext cx="13950" cy="13700"/>
            </a:xfrm>
            <a:custGeom>
              <a:avLst/>
              <a:gdLst/>
              <a:ahLst/>
              <a:cxnLst/>
              <a:rect l="l" t="t" r="r" b="b"/>
              <a:pathLst>
                <a:path w="558" h="548" extrusionOk="0">
                  <a:moveTo>
                    <a:pt x="279" y="121"/>
                  </a:moveTo>
                  <a:cubicBezTo>
                    <a:pt x="363" y="121"/>
                    <a:pt x="437" y="186"/>
                    <a:pt x="437" y="279"/>
                  </a:cubicBezTo>
                  <a:cubicBezTo>
                    <a:pt x="437" y="362"/>
                    <a:pt x="363" y="436"/>
                    <a:pt x="279" y="436"/>
                  </a:cubicBezTo>
                  <a:cubicBezTo>
                    <a:pt x="186" y="436"/>
                    <a:pt x="121" y="362"/>
                    <a:pt x="121" y="279"/>
                  </a:cubicBezTo>
                  <a:cubicBezTo>
                    <a:pt x="121" y="186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27"/>
                    <a:pt x="131" y="548"/>
                    <a:pt x="279" y="548"/>
                  </a:cubicBezTo>
                  <a:cubicBezTo>
                    <a:pt x="428" y="548"/>
                    <a:pt x="557" y="427"/>
                    <a:pt x="557" y="279"/>
                  </a:cubicBezTo>
                  <a:cubicBezTo>
                    <a:pt x="557" y="121"/>
                    <a:pt x="428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277;p43">
              <a:extLst>
                <a:ext uri="{FF2B5EF4-FFF2-40B4-BE49-F238E27FC236}">
                  <a16:creationId xmlns:a16="http://schemas.microsoft.com/office/drawing/2014/main" id="{0BB65B79-CBAB-1147-D594-C84E513F513C}"/>
                </a:ext>
              </a:extLst>
            </p:cNvPr>
            <p:cNvSpPr/>
            <p:nvPr/>
          </p:nvSpPr>
          <p:spPr>
            <a:xfrm>
              <a:off x="816975" y="25157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12"/>
                  </a:moveTo>
                  <a:cubicBezTo>
                    <a:pt x="362" y="112"/>
                    <a:pt x="437" y="186"/>
                    <a:pt x="437" y="270"/>
                  </a:cubicBezTo>
                  <a:cubicBezTo>
                    <a:pt x="437" y="363"/>
                    <a:pt x="362" y="437"/>
                    <a:pt x="279" y="437"/>
                  </a:cubicBezTo>
                  <a:cubicBezTo>
                    <a:pt x="186" y="437"/>
                    <a:pt x="121" y="363"/>
                    <a:pt x="121" y="270"/>
                  </a:cubicBezTo>
                  <a:cubicBezTo>
                    <a:pt x="121" y="186"/>
                    <a:pt x="186" y="112"/>
                    <a:pt x="279" y="112"/>
                  </a:cubicBezTo>
                  <a:close/>
                  <a:moveTo>
                    <a:pt x="279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28"/>
                    <a:pt x="121" y="548"/>
                    <a:pt x="279" y="548"/>
                  </a:cubicBezTo>
                  <a:cubicBezTo>
                    <a:pt x="427" y="548"/>
                    <a:pt x="548" y="428"/>
                    <a:pt x="548" y="270"/>
                  </a:cubicBezTo>
                  <a:cubicBezTo>
                    <a:pt x="548" y="12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78;p43">
              <a:extLst>
                <a:ext uri="{FF2B5EF4-FFF2-40B4-BE49-F238E27FC236}">
                  <a16:creationId xmlns:a16="http://schemas.microsoft.com/office/drawing/2014/main" id="{59A9D255-9803-6245-F60F-6B3296096429}"/>
                </a:ext>
              </a:extLst>
            </p:cNvPr>
            <p:cNvSpPr/>
            <p:nvPr/>
          </p:nvSpPr>
          <p:spPr>
            <a:xfrm>
              <a:off x="816975" y="2486775"/>
              <a:ext cx="13700" cy="13925"/>
            </a:xfrm>
            <a:custGeom>
              <a:avLst/>
              <a:gdLst/>
              <a:ahLst/>
              <a:cxnLst/>
              <a:rect l="l" t="t" r="r" b="b"/>
              <a:pathLst>
                <a:path w="548" h="557" extrusionOk="0">
                  <a:moveTo>
                    <a:pt x="279" y="121"/>
                  </a:moveTo>
                  <a:cubicBezTo>
                    <a:pt x="362" y="121"/>
                    <a:pt x="437" y="195"/>
                    <a:pt x="437" y="279"/>
                  </a:cubicBezTo>
                  <a:cubicBezTo>
                    <a:pt x="437" y="371"/>
                    <a:pt x="362" y="436"/>
                    <a:pt x="279" y="436"/>
                  </a:cubicBezTo>
                  <a:cubicBezTo>
                    <a:pt x="186" y="436"/>
                    <a:pt x="121" y="371"/>
                    <a:pt x="121" y="279"/>
                  </a:cubicBezTo>
                  <a:cubicBezTo>
                    <a:pt x="121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27"/>
                    <a:pt x="121" y="557"/>
                    <a:pt x="279" y="557"/>
                  </a:cubicBezTo>
                  <a:cubicBezTo>
                    <a:pt x="427" y="557"/>
                    <a:pt x="548" y="427"/>
                    <a:pt x="548" y="279"/>
                  </a:cubicBezTo>
                  <a:cubicBezTo>
                    <a:pt x="548" y="130"/>
                    <a:pt x="427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79;p43">
              <a:extLst>
                <a:ext uri="{FF2B5EF4-FFF2-40B4-BE49-F238E27FC236}">
                  <a16:creationId xmlns:a16="http://schemas.microsoft.com/office/drawing/2014/main" id="{660A1F9A-BE47-BF55-177F-32478B1A9D70}"/>
                </a:ext>
              </a:extLst>
            </p:cNvPr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8517" y="1"/>
                  </a:move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280;p43">
              <a:extLst>
                <a:ext uri="{FF2B5EF4-FFF2-40B4-BE49-F238E27FC236}">
                  <a16:creationId xmlns:a16="http://schemas.microsoft.com/office/drawing/2014/main" id="{4D2621ED-ADAA-FCD4-B65C-C8D36A49ADFA}"/>
                </a:ext>
              </a:extLst>
            </p:cNvPr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17728" y="6587"/>
                  </a:move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281;p43">
              <a:extLst>
                <a:ext uri="{FF2B5EF4-FFF2-40B4-BE49-F238E27FC236}">
                  <a16:creationId xmlns:a16="http://schemas.microsoft.com/office/drawing/2014/main" id="{6F2DDE4B-C89A-A722-44F6-70964235D04A}"/>
                </a:ext>
              </a:extLst>
            </p:cNvPr>
            <p:cNvSpPr/>
            <p:nvPr/>
          </p:nvSpPr>
          <p:spPr>
            <a:xfrm>
              <a:off x="885400" y="2326050"/>
              <a:ext cx="446700" cy="258375"/>
            </a:xfrm>
            <a:custGeom>
              <a:avLst/>
              <a:gdLst/>
              <a:ahLst/>
              <a:cxnLst/>
              <a:rect l="l" t="t" r="r" b="b"/>
              <a:pathLst>
                <a:path w="17868" h="10335" extrusionOk="0">
                  <a:moveTo>
                    <a:pt x="8526" y="1"/>
                  </a:moveTo>
                  <a:cubicBezTo>
                    <a:pt x="5835" y="1"/>
                    <a:pt x="3646" y="2153"/>
                    <a:pt x="3572" y="4824"/>
                  </a:cubicBezTo>
                  <a:lnTo>
                    <a:pt x="2746" y="4824"/>
                  </a:lnTo>
                  <a:cubicBezTo>
                    <a:pt x="1234" y="4824"/>
                    <a:pt x="0" y="6049"/>
                    <a:pt x="0" y="7561"/>
                  </a:cubicBezTo>
                  <a:lnTo>
                    <a:pt x="0" y="7598"/>
                  </a:lnTo>
                  <a:cubicBezTo>
                    <a:pt x="0" y="9110"/>
                    <a:pt x="1234" y="10335"/>
                    <a:pt x="2746" y="10335"/>
                  </a:cubicBezTo>
                  <a:lnTo>
                    <a:pt x="14453" y="10335"/>
                  </a:lnTo>
                  <a:cubicBezTo>
                    <a:pt x="16522" y="10335"/>
                    <a:pt x="17867" y="8368"/>
                    <a:pt x="17737" y="6596"/>
                  </a:cubicBezTo>
                  <a:cubicBezTo>
                    <a:pt x="17728" y="6559"/>
                    <a:pt x="17737" y="6522"/>
                    <a:pt x="17737" y="6485"/>
                  </a:cubicBezTo>
                  <a:cubicBezTo>
                    <a:pt x="17700" y="4537"/>
                    <a:pt x="16012" y="2941"/>
                    <a:pt x="14082" y="2941"/>
                  </a:cubicBezTo>
                  <a:cubicBezTo>
                    <a:pt x="13748" y="2941"/>
                    <a:pt x="13424" y="2988"/>
                    <a:pt x="13117" y="3071"/>
                  </a:cubicBezTo>
                  <a:cubicBezTo>
                    <a:pt x="12375" y="1271"/>
                    <a:pt x="10594" y="1"/>
                    <a:pt x="8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282;p43">
              <a:extLst>
                <a:ext uri="{FF2B5EF4-FFF2-40B4-BE49-F238E27FC236}">
                  <a16:creationId xmlns:a16="http://schemas.microsoft.com/office/drawing/2014/main" id="{A7566A64-878C-0EA8-1072-CBB2E1D1D914}"/>
                </a:ext>
              </a:extLst>
            </p:cNvPr>
            <p:cNvSpPr/>
            <p:nvPr/>
          </p:nvSpPr>
          <p:spPr>
            <a:xfrm>
              <a:off x="884000" y="2324650"/>
              <a:ext cx="448100" cy="261175"/>
            </a:xfrm>
            <a:custGeom>
              <a:avLst/>
              <a:gdLst/>
              <a:ahLst/>
              <a:cxnLst/>
              <a:rect l="l" t="t" r="r" b="b"/>
              <a:pathLst>
                <a:path w="17924" h="10447" extrusionOk="0">
                  <a:moveTo>
                    <a:pt x="8582" y="122"/>
                  </a:moveTo>
                  <a:cubicBezTo>
                    <a:pt x="10576" y="122"/>
                    <a:pt x="12357" y="1309"/>
                    <a:pt x="13118" y="3155"/>
                  </a:cubicBezTo>
                  <a:cubicBezTo>
                    <a:pt x="13125" y="3178"/>
                    <a:pt x="13146" y="3194"/>
                    <a:pt x="13168" y="3194"/>
                  </a:cubicBezTo>
                  <a:cubicBezTo>
                    <a:pt x="13173" y="3194"/>
                    <a:pt x="13178" y="3194"/>
                    <a:pt x="13183" y="3192"/>
                  </a:cubicBezTo>
                  <a:cubicBezTo>
                    <a:pt x="13498" y="3109"/>
                    <a:pt x="13814" y="3062"/>
                    <a:pt x="14138" y="3062"/>
                  </a:cubicBezTo>
                  <a:cubicBezTo>
                    <a:pt x="16049" y="3062"/>
                    <a:pt x="17701" y="4658"/>
                    <a:pt x="17728" y="6541"/>
                  </a:cubicBezTo>
                  <a:cubicBezTo>
                    <a:pt x="17728" y="6560"/>
                    <a:pt x="17728" y="6569"/>
                    <a:pt x="17728" y="6587"/>
                  </a:cubicBezTo>
                  <a:cubicBezTo>
                    <a:pt x="17728" y="6606"/>
                    <a:pt x="17728" y="6634"/>
                    <a:pt x="17728" y="6652"/>
                  </a:cubicBezTo>
                  <a:cubicBezTo>
                    <a:pt x="17803" y="7608"/>
                    <a:pt x="17450" y="8600"/>
                    <a:pt x="16782" y="9324"/>
                  </a:cubicBezTo>
                  <a:cubicBezTo>
                    <a:pt x="16179" y="9973"/>
                    <a:pt x="15372" y="10335"/>
                    <a:pt x="14509" y="10335"/>
                  </a:cubicBezTo>
                  <a:lnTo>
                    <a:pt x="2802" y="10335"/>
                  </a:lnTo>
                  <a:cubicBezTo>
                    <a:pt x="1318" y="10335"/>
                    <a:pt x="121" y="9129"/>
                    <a:pt x="121" y="7654"/>
                  </a:cubicBezTo>
                  <a:lnTo>
                    <a:pt x="121" y="7617"/>
                  </a:lnTo>
                  <a:cubicBezTo>
                    <a:pt x="121" y="6142"/>
                    <a:pt x="1318" y="4936"/>
                    <a:pt x="2802" y="4936"/>
                  </a:cubicBezTo>
                  <a:lnTo>
                    <a:pt x="3628" y="4936"/>
                  </a:lnTo>
                  <a:cubicBezTo>
                    <a:pt x="3656" y="4936"/>
                    <a:pt x="3683" y="4918"/>
                    <a:pt x="3683" y="4880"/>
                  </a:cubicBezTo>
                  <a:cubicBezTo>
                    <a:pt x="3758" y="2209"/>
                    <a:pt x="5910" y="122"/>
                    <a:pt x="8582" y="122"/>
                  </a:cubicBezTo>
                  <a:close/>
                  <a:moveTo>
                    <a:pt x="8582" y="1"/>
                  </a:moveTo>
                  <a:cubicBezTo>
                    <a:pt x="5863" y="1"/>
                    <a:pt x="3674" y="2116"/>
                    <a:pt x="3572" y="4815"/>
                  </a:cubicBezTo>
                  <a:lnTo>
                    <a:pt x="2802" y="4815"/>
                  </a:lnTo>
                  <a:cubicBezTo>
                    <a:pt x="1262" y="4815"/>
                    <a:pt x="1" y="6077"/>
                    <a:pt x="1" y="7617"/>
                  </a:cubicBezTo>
                  <a:lnTo>
                    <a:pt x="1" y="7654"/>
                  </a:lnTo>
                  <a:cubicBezTo>
                    <a:pt x="1" y="9194"/>
                    <a:pt x="1262" y="10446"/>
                    <a:pt x="2802" y="10446"/>
                  </a:cubicBezTo>
                  <a:lnTo>
                    <a:pt x="14509" y="10446"/>
                  </a:lnTo>
                  <a:cubicBezTo>
                    <a:pt x="15400" y="10446"/>
                    <a:pt x="16244" y="10075"/>
                    <a:pt x="16866" y="9407"/>
                  </a:cubicBezTo>
                  <a:cubicBezTo>
                    <a:pt x="17552" y="8656"/>
                    <a:pt x="17923" y="7626"/>
                    <a:pt x="17849" y="6643"/>
                  </a:cubicBezTo>
                  <a:cubicBezTo>
                    <a:pt x="17849" y="6624"/>
                    <a:pt x="17849" y="6606"/>
                    <a:pt x="17849" y="6587"/>
                  </a:cubicBezTo>
                  <a:lnTo>
                    <a:pt x="17849" y="6541"/>
                  </a:lnTo>
                  <a:cubicBezTo>
                    <a:pt x="17812" y="4593"/>
                    <a:pt x="16114" y="2942"/>
                    <a:pt x="14138" y="2942"/>
                  </a:cubicBezTo>
                  <a:cubicBezTo>
                    <a:pt x="13823" y="2942"/>
                    <a:pt x="13507" y="2979"/>
                    <a:pt x="13201" y="3062"/>
                  </a:cubicBezTo>
                  <a:cubicBezTo>
                    <a:pt x="12413" y="1198"/>
                    <a:pt x="10604" y="1"/>
                    <a:pt x="8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283;p43">
              <a:extLst>
                <a:ext uri="{FF2B5EF4-FFF2-40B4-BE49-F238E27FC236}">
                  <a16:creationId xmlns:a16="http://schemas.microsoft.com/office/drawing/2014/main" id="{C030B7EF-A402-BF8A-9B36-A824548C9506}"/>
                </a:ext>
              </a:extLst>
            </p:cNvPr>
            <p:cNvSpPr/>
            <p:nvPr/>
          </p:nvSpPr>
          <p:spPr>
            <a:xfrm>
              <a:off x="1065600" y="2496750"/>
              <a:ext cx="3025" cy="86050"/>
            </a:xfrm>
            <a:custGeom>
              <a:avLst/>
              <a:gdLst/>
              <a:ahLst/>
              <a:cxnLst/>
              <a:rect l="l" t="t" r="r" b="b"/>
              <a:pathLst>
                <a:path w="121" h="344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28" y="3442"/>
                    <a:pt x="56" y="3442"/>
                  </a:cubicBezTo>
                  <a:cubicBezTo>
                    <a:pt x="93" y="3442"/>
                    <a:pt x="121" y="3423"/>
                    <a:pt x="121" y="338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284;p43">
              <a:extLst>
                <a:ext uri="{FF2B5EF4-FFF2-40B4-BE49-F238E27FC236}">
                  <a16:creationId xmlns:a16="http://schemas.microsoft.com/office/drawing/2014/main" id="{955377A7-2835-4572-9286-A83EF059834A}"/>
                </a:ext>
              </a:extLst>
            </p:cNvPr>
            <p:cNvSpPr/>
            <p:nvPr/>
          </p:nvSpPr>
          <p:spPr>
            <a:xfrm>
              <a:off x="1030100" y="2503225"/>
              <a:ext cx="37850" cy="33200"/>
            </a:xfrm>
            <a:custGeom>
              <a:avLst/>
              <a:gdLst/>
              <a:ahLst/>
              <a:cxnLst/>
              <a:rect l="l" t="t" r="r" b="b"/>
              <a:pathLst>
                <a:path w="1514" h="1328" extrusionOk="0">
                  <a:moveTo>
                    <a:pt x="57" y="1"/>
                  </a:moveTo>
                  <a:cubicBezTo>
                    <a:pt x="19" y="1"/>
                    <a:pt x="1" y="19"/>
                    <a:pt x="1" y="57"/>
                  </a:cubicBezTo>
                  <a:lnTo>
                    <a:pt x="1" y="1272"/>
                  </a:lnTo>
                  <a:cubicBezTo>
                    <a:pt x="1" y="1309"/>
                    <a:pt x="19" y="1327"/>
                    <a:pt x="57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cubicBezTo>
                    <a:pt x="1513" y="1244"/>
                    <a:pt x="1494" y="1216"/>
                    <a:pt x="1457" y="1216"/>
                  </a:cubicBezTo>
                  <a:lnTo>
                    <a:pt x="112" y="1216"/>
                  </a:lnTo>
                  <a:lnTo>
                    <a:pt x="112" y="57"/>
                  </a:lnTo>
                  <a:cubicBezTo>
                    <a:pt x="112" y="1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285;p43">
              <a:extLst>
                <a:ext uri="{FF2B5EF4-FFF2-40B4-BE49-F238E27FC236}">
                  <a16:creationId xmlns:a16="http://schemas.microsoft.com/office/drawing/2014/main" id="{1A6C4283-7B16-11C3-F5B7-ED039F8BEA95}"/>
                </a:ext>
              </a:extLst>
            </p:cNvPr>
            <p:cNvSpPr/>
            <p:nvPr/>
          </p:nvSpPr>
          <p:spPr>
            <a:xfrm>
              <a:off x="1025700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2"/>
                  </a:moveTo>
                  <a:cubicBezTo>
                    <a:pt x="298" y="112"/>
                    <a:pt x="353" y="168"/>
                    <a:pt x="353" y="233"/>
                  </a:cubicBezTo>
                  <a:cubicBezTo>
                    <a:pt x="353" y="298"/>
                    <a:pt x="298" y="353"/>
                    <a:pt x="233" y="353"/>
                  </a:cubicBezTo>
                  <a:cubicBezTo>
                    <a:pt x="168" y="353"/>
                    <a:pt x="121" y="298"/>
                    <a:pt x="121" y="233"/>
                  </a:cubicBezTo>
                  <a:cubicBezTo>
                    <a:pt x="121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63"/>
                    <a:pt x="103" y="474"/>
                    <a:pt x="233" y="474"/>
                  </a:cubicBezTo>
                  <a:cubicBezTo>
                    <a:pt x="362" y="474"/>
                    <a:pt x="474" y="363"/>
                    <a:pt x="474" y="233"/>
                  </a:cubicBezTo>
                  <a:cubicBezTo>
                    <a:pt x="474" y="103"/>
                    <a:pt x="362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286;p43">
              <a:extLst>
                <a:ext uri="{FF2B5EF4-FFF2-40B4-BE49-F238E27FC236}">
                  <a16:creationId xmlns:a16="http://schemas.microsoft.com/office/drawing/2014/main" id="{3B6757BD-576C-02AE-0075-5BF1CDD19FCA}"/>
                </a:ext>
              </a:extLst>
            </p:cNvPr>
            <p:cNvSpPr/>
            <p:nvPr/>
          </p:nvSpPr>
          <p:spPr>
            <a:xfrm>
              <a:off x="1105250" y="2456625"/>
              <a:ext cx="2800" cy="126650"/>
            </a:xfrm>
            <a:custGeom>
              <a:avLst/>
              <a:gdLst/>
              <a:ahLst/>
              <a:cxnLst/>
              <a:rect l="l" t="t" r="r" b="b"/>
              <a:pathLst>
                <a:path w="112" h="5066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5000"/>
                  </a:lnTo>
                  <a:cubicBezTo>
                    <a:pt x="1" y="5038"/>
                    <a:pt x="19" y="5065"/>
                    <a:pt x="56" y="5065"/>
                  </a:cubicBezTo>
                  <a:cubicBezTo>
                    <a:pt x="84" y="5065"/>
                    <a:pt x="112" y="5038"/>
                    <a:pt x="112" y="5000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287;p43">
              <a:extLst>
                <a:ext uri="{FF2B5EF4-FFF2-40B4-BE49-F238E27FC236}">
                  <a16:creationId xmlns:a16="http://schemas.microsoft.com/office/drawing/2014/main" id="{FE1CBF62-23E2-4B51-025B-DB8A1491FF2C}"/>
                </a:ext>
              </a:extLst>
            </p:cNvPr>
            <p:cNvSpPr/>
            <p:nvPr/>
          </p:nvSpPr>
          <p:spPr>
            <a:xfrm>
              <a:off x="1058175" y="2480975"/>
              <a:ext cx="17875" cy="1787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15" y="557"/>
                    <a:pt x="715" y="353"/>
                  </a:cubicBezTo>
                  <a:cubicBezTo>
                    <a:pt x="71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288;p43">
              <a:extLst>
                <a:ext uri="{FF2B5EF4-FFF2-40B4-BE49-F238E27FC236}">
                  <a16:creationId xmlns:a16="http://schemas.microsoft.com/office/drawing/2014/main" id="{7B130B62-3C86-BA95-D7C5-D6B6B8C84D5E}"/>
                </a:ext>
              </a:extLst>
            </p:cNvPr>
            <p:cNvSpPr/>
            <p:nvPr/>
          </p:nvSpPr>
          <p:spPr>
            <a:xfrm>
              <a:off x="1146075" y="2496750"/>
              <a:ext cx="2800" cy="86050"/>
            </a:xfrm>
            <a:custGeom>
              <a:avLst/>
              <a:gdLst/>
              <a:ahLst/>
              <a:cxnLst/>
              <a:rect l="l" t="t" r="r" b="b"/>
              <a:pathLst>
                <a:path w="112" h="344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19" y="3442"/>
                    <a:pt x="56" y="3442"/>
                  </a:cubicBezTo>
                  <a:cubicBezTo>
                    <a:pt x="84" y="3442"/>
                    <a:pt x="112" y="3423"/>
                    <a:pt x="112" y="338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289;p43">
              <a:extLst>
                <a:ext uri="{FF2B5EF4-FFF2-40B4-BE49-F238E27FC236}">
                  <a16:creationId xmlns:a16="http://schemas.microsoft.com/office/drawing/2014/main" id="{5333178E-FCC8-2CDD-75AF-D696AE919C86}"/>
                </a:ext>
              </a:extLst>
            </p:cNvPr>
            <p:cNvSpPr/>
            <p:nvPr/>
          </p:nvSpPr>
          <p:spPr>
            <a:xfrm>
              <a:off x="1146525" y="2503225"/>
              <a:ext cx="37825" cy="33200"/>
            </a:xfrm>
            <a:custGeom>
              <a:avLst/>
              <a:gdLst/>
              <a:ahLst/>
              <a:cxnLst/>
              <a:rect l="l" t="t" r="r" b="b"/>
              <a:pathLst>
                <a:path w="1513" h="1328" extrusionOk="0">
                  <a:moveTo>
                    <a:pt x="1457" y="1"/>
                  </a:moveTo>
                  <a:cubicBezTo>
                    <a:pt x="1429" y="1"/>
                    <a:pt x="1402" y="19"/>
                    <a:pt x="1402" y="57"/>
                  </a:cubicBezTo>
                  <a:lnTo>
                    <a:pt x="1402" y="1216"/>
                  </a:lnTo>
                  <a:lnTo>
                    <a:pt x="56" y="1216"/>
                  </a:lnTo>
                  <a:cubicBezTo>
                    <a:pt x="19" y="1216"/>
                    <a:pt x="1" y="1244"/>
                    <a:pt x="1" y="1272"/>
                  </a:cubicBezTo>
                  <a:cubicBezTo>
                    <a:pt x="1" y="1309"/>
                    <a:pt x="19" y="1327"/>
                    <a:pt x="56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lnTo>
                    <a:pt x="1513" y="57"/>
                  </a:lnTo>
                  <a:cubicBezTo>
                    <a:pt x="1513" y="19"/>
                    <a:pt x="1494" y="1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2290;p43">
              <a:extLst>
                <a:ext uri="{FF2B5EF4-FFF2-40B4-BE49-F238E27FC236}">
                  <a16:creationId xmlns:a16="http://schemas.microsoft.com/office/drawing/2014/main" id="{03450AF3-92F8-1F14-9258-2C99966C4BB3}"/>
                </a:ext>
              </a:extLst>
            </p:cNvPr>
            <p:cNvSpPr/>
            <p:nvPr/>
          </p:nvSpPr>
          <p:spPr>
            <a:xfrm>
              <a:off x="1176925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41" y="112"/>
                  </a:moveTo>
                  <a:cubicBezTo>
                    <a:pt x="306" y="112"/>
                    <a:pt x="362" y="168"/>
                    <a:pt x="362" y="233"/>
                  </a:cubicBezTo>
                  <a:cubicBezTo>
                    <a:pt x="362" y="298"/>
                    <a:pt x="306" y="353"/>
                    <a:pt x="241" y="353"/>
                  </a:cubicBezTo>
                  <a:cubicBezTo>
                    <a:pt x="176" y="353"/>
                    <a:pt x="121" y="298"/>
                    <a:pt x="121" y="233"/>
                  </a:cubicBezTo>
                  <a:cubicBezTo>
                    <a:pt x="121" y="168"/>
                    <a:pt x="176" y="112"/>
                    <a:pt x="241" y="112"/>
                  </a:cubicBezTo>
                  <a:close/>
                  <a:moveTo>
                    <a:pt x="241" y="1"/>
                  </a:moveTo>
                  <a:cubicBezTo>
                    <a:pt x="111" y="1"/>
                    <a:pt x="0" y="103"/>
                    <a:pt x="0" y="233"/>
                  </a:cubicBezTo>
                  <a:cubicBezTo>
                    <a:pt x="0" y="363"/>
                    <a:pt x="111" y="474"/>
                    <a:pt x="241" y="474"/>
                  </a:cubicBezTo>
                  <a:cubicBezTo>
                    <a:pt x="371" y="474"/>
                    <a:pt x="473" y="363"/>
                    <a:pt x="473" y="233"/>
                  </a:cubicBezTo>
                  <a:cubicBezTo>
                    <a:pt x="473" y="103"/>
                    <a:pt x="371" y="1"/>
                    <a:pt x="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2291;p43">
              <a:extLst>
                <a:ext uri="{FF2B5EF4-FFF2-40B4-BE49-F238E27FC236}">
                  <a16:creationId xmlns:a16="http://schemas.microsoft.com/office/drawing/2014/main" id="{A8E7D360-ADAA-DA09-B37F-3AF619AB95C6}"/>
                </a:ext>
              </a:extLst>
            </p:cNvPr>
            <p:cNvSpPr/>
            <p:nvPr/>
          </p:nvSpPr>
          <p:spPr>
            <a:xfrm>
              <a:off x="1138650" y="2480975"/>
              <a:ext cx="17650" cy="17875"/>
            </a:xfrm>
            <a:custGeom>
              <a:avLst/>
              <a:gdLst/>
              <a:ahLst/>
              <a:cxnLst/>
              <a:rect l="l" t="t" r="r" b="b"/>
              <a:pathLst>
                <a:path w="706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05" y="557"/>
                    <a:pt x="705" y="353"/>
                  </a:cubicBezTo>
                  <a:cubicBezTo>
                    <a:pt x="70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2292;p43">
              <a:extLst>
                <a:ext uri="{FF2B5EF4-FFF2-40B4-BE49-F238E27FC236}">
                  <a16:creationId xmlns:a16="http://schemas.microsoft.com/office/drawing/2014/main" id="{D3BC9546-90C7-D45D-38B7-C90AF4120E51}"/>
                </a:ext>
              </a:extLst>
            </p:cNvPr>
            <p:cNvSpPr/>
            <p:nvPr/>
          </p:nvSpPr>
          <p:spPr>
            <a:xfrm>
              <a:off x="1096450" y="2437825"/>
              <a:ext cx="20650" cy="20675"/>
            </a:xfrm>
            <a:custGeom>
              <a:avLst/>
              <a:gdLst/>
              <a:ahLst/>
              <a:cxnLst/>
              <a:rect l="l" t="t" r="r" b="b"/>
              <a:pathLst>
                <a:path w="826" h="827" extrusionOk="0">
                  <a:moveTo>
                    <a:pt x="408" y="122"/>
                  </a:moveTo>
                  <a:cubicBezTo>
                    <a:pt x="575" y="122"/>
                    <a:pt x="705" y="251"/>
                    <a:pt x="705" y="418"/>
                  </a:cubicBezTo>
                  <a:cubicBezTo>
                    <a:pt x="705" y="576"/>
                    <a:pt x="575" y="715"/>
                    <a:pt x="408" y="715"/>
                  </a:cubicBezTo>
                  <a:cubicBezTo>
                    <a:pt x="251" y="715"/>
                    <a:pt x="111" y="576"/>
                    <a:pt x="111" y="418"/>
                  </a:cubicBezTo>
                  <a:cubicBezTo>
                    <a:pt x="111" y="251"/>
                    <a:pt x="251" y="122"/>
                    <a:pt x="408" y="122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18"/>
                  </a:cubicBezTo>
                  <a:cubicBezTo>
                    <a:pt x="0" y="641"/>
                    <a:pt x="186" y="827"/>
                    <a:pt x="408" y="827"/>
                  </a:cubicBezTo>
                  <a:cubicBezTo>
                    <a:pt x="640" y="827"/>
                    <a:pt x="826" y="641"/>
                    <a:pt x="826" y="418"/>
                  </a:cubicBezTo>
                  <a:cubicBezTo>
                    <a:pt x="826" y="18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8133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결과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프로젝트 시연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40894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AWS EC2 Elastic IP</a:t>
            </a:r>
            <a:r>
              <a:rPr lang="ko-KR" altLang="en-US" sz="1000" b="1" dirty="0">
                <a:latin typeface="+mn-ea"/>
                <a:ea typeface="+mn-ea"/>
              </a:rPr>
              <a:t>로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ko-KR" altLang="en-US" sz="1000" b="1" dirty="0">
                <a:latin typeface="+mn-ea"/>
                <a:ea typeface="+mn-ea"/>
              </a:rPr>
              <a:t>접속 </a:t>
            </a:r>
            <a:r>
              <a:rPr lang="en-US" altLang="ko-KR" sz="1000" b="1" dirty="0">
                <a:latin typeface="+mn-ea"/>
                <a:ea typeface="+mn-ea"/>
              </a:rPr>
              <a:t>: 15.165.246.129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B14C6B95-B74C-C97A-9659-03F6F163AC71}"/>
              </a:ext>
            </a:extLst>
          </p:cNvPr>
          <p:cNvSpPr txBox="1">
            <a:spLocks/>
          </p:cNvSpPr>
          <p:nvPr/>
        </p:nvSpPr>
        <p:spPr>
          <a:xfrm>
            <a:off x="720000" y="1848456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프로젝트 링크</a:t>
            </a:r>
          </a:p>
        </p:txBody>
      </p:sp>
      <p:sp>
        <p:nvSpPr>
          <p:cNvPr id="7" name="Google Shape;1212;p27">
            <a:extLst>
              <a:ext uri="{FF2B5EF4-FFF2-40B4-BE49-F238E27FC236}">
                <a16:creationId xmlns:a16="http://schemas.microsoft.com/office/drawing/2014/main" id="{95AEB9D9-938C-406E-4EAB-211FA8F3EB91}"/>
              </a:ext>
            </a:extLst>
          </p:cNvPr>
          <p:cNvSpPr txBox="1">
            <a:spLocks/>
          </p:cNvSpPr>
          <p:nvPr/>
        </p:nvSpPr>
        <p:spPr>
          <a:xfrm>
            <a:off x="1119094" y="2151050"/>
            <a:ext cx="40894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Project Organization : </a:t>
            </a:r>
            <a:r>
              <a:rPr lang="en-US" altLang="ko-KR" sz="1000" b="1" dirty="0">
                <a:latin typeface="+mn-ea"/>
                <a:ea typeface="+mn-ea"/>
                <a:hlinkClick r:id="rId2"/>
              </a:rPr>
              <a:t>https://github.com/tomato-market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PPT </a:t>
            </a:r>
            <a:r>
              <a:rPr lang="ko-KR" altLang="en-US" sz="1000" b="1" dirty="0">
                <a:latin typeface="+mn-ea"/>
                <a:ea typeface="+mn-ea"/>
              </a:rPr>
              <a:t>위치 </a:t>
            </a:r>
            <a:r>
              <a:rPr lang="en-US" altLang="ko-KR" sz="1000" b="1" dirty="0">
                <a:latin typeface="+mn-ea"/>
                <a:ea typeface="+mn-ea"/>
              </a:rPr>
              <a:t>: https://github.com/tomato-market/plan</a:t>
            </a:r>
          </a:p>
        </p:txBody>
      </p:sp>
    </p:spTree>
    <p:extLst>
      <p:ext uri="{BB962C8B-B14F-4D97-AF65-F5344CB8AC3E}">
        <p14:creationId xmlns:p14="http://schemas.microsoft.com/office/powerpoint/2010/main" val="3281506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결과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시연 영상</a:t>
            </a:r>
          </a:p>
        </p:txBody>
      </p:sp>
      <p:pic>
        <p:nvPicPr>
          <p:cNvPr id="5" name="시연영상">
            <a:hlinkClick r:id="" action="ppaction://media"/>
            <a:extLst>
              <a:ext uri="{FF2B5EF4-FFF2-40B4-BE49-F238E27FC236}">
                <a16:creationId xmlns:a16="http://schemas.microsoft.com/office/drawing/2014/main" id="{5D81EDF4-5E4F-8C66-307D-408E79AFD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9759" y="1429521"/>
            <a:ext cx="5084482" cy="28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9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결과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결론</a:t>
            </a:r>
          </a:p>
        </p:txBody>
      </p:sp>
      <p:sp>
        <p:nvSpPr>
          <p:cNvPr id="2" name="Google Shape;1212;p27">
            <a:extLst>
              <a:ext uri="{FF2B5EF4-FFF2-40B4-BE49-F238E27FC236}">
                <a16:creationId xmlns:a16="http://schemas.microsoft.com/office/drawing/2014/main" id="{76B26E12-8A28-FEDB-2CC9-1F5B3A78295F}"/>
              </a:ext>
            </a:extLst>
          </p:cNvPr>
          <p:cNvSpPr txBox="1">
            <a:spLocks/>
          </p:cNvSpPr>
          <p:nvPr/>
        </p:nvSpPr>
        <p:spPr>
          <a:xfrm>
            <a:off x="1119094" y="1533310"/>
            <a:ext cx="3556000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얻은 것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전반적인 웹 서비스 구현 방법 이해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개발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ko-KR" altLang="en-US" sz="1000" b="1" dirty="0">
                <a:latin typeface="+mn-ea"/>
                <a:ea typeface="+mn-ea"/>
              </a:rPr>
              <a:t>실력 향상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프로젝트 협업 경험 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부족한 점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시간 관계 상 초기 목표를 만족하지 못한 부분이 존재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관리자 페이지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보안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디테일 부족</a:t>
            </a:r>
            <a:endParaRPr lang="en-US" altLang="ko-KR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1533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3"/>
          <p:cNvSpPr txBox="1">
            <a:spLocks noGrp="1"/>
          </p:cNvSpPr>
          <p:nvPr>
            <p:ph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1711" name="Google Shape;1711;p33"/>
          <p:cNvGrpSpPr/>
          <p:nvPr/>
        </p:nvGrpSpPr>
        <p:grpSpPr>
          <a:xfrm>
            <a:off x="713216" y="1123904"/>
            <a:ext cx="2305770" cy="2895692"/>
            <a:chOff x="1539175" y="2330700"/>
            <a:chExt cx="810350" cy="1017675"/>
          </a:xfrm>
        </p:grpSpPr>
        <p:sp>
          <p:nvSpPr>
            <p:cNvPr id="1712" name="Google Shape;1712;p33"/>
            <p:cNvSpPr/>
            <p:nvPr/>
          </p:nvSpPr>
          <p:spPr>
            <a:xfrm>
              <a:off x="1898400" y="2363625"/>
              <a:ext cx="2825" cy="37825"/>
            </a:xfrm>
            <a:custGeom>
              <a:avLst/>
              <a:gdLst/>
              <a:ahLst/>
              <a:cxnLst/>
              <a:rect l="l" t="t" r="r" b="b"/>
              <a:pathLst>
                <a:path w="113" h="1513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529"/>
                  </a:lnTo>
                  <a:cubicBezTo>
                    <a:pt x="1" y="557"/>
                    <a:pt x="29" y="585"/>
                    <a:pt x="57" y="585"/>
                  </a:cubicBezTo>
                  <a:cubicBezTo>
                    <a:pt x="94" y="585"/>
                    <a:pt x="112" y="557"/>
                    <a:pt x="112" y="529"/>
                  </a:cubicBezTo>
                  <a:lnTo>
                    <a:pt x="112" y="65"/>
                  </a:lnTo>
                  <a:cubicBezTo>
                    <a:pt x="112" y="28"/>
                    <a:pt x="94" y="0"/>
                    <a:pt x="57" y="0"/>
                  </a:cubicBezTo>
                  <a:close/>
                  <a:moveTo>
                    <a:pt x="57" y="928"/>
                  </a:moveTo>
                  <a:cubicBezTo>
                    <a:pt x="29" y="928"/>
                    <a:pt x="1" y="956"/>
                    <a:pt x="1" y="993"/>
                  </a:cubicBezTo>
                  <a:lnTo>
                    <a:pt x="1" y="1457"/>
                  </a:lnTo>
                  <a:cubicBezTo>
                    <a:pt x="1" y="1485"/>
                    <a:pt x="29" y="1512"/>
                    <a:pt x="57" y="1512"/>
                  </a:cubicBezTo>
                  <a:cubicBezTo>
                    <a:pt x="94" y="1512"/>
                    <a:pt x="112" y="1485"/>
                    <a:pt x="112" y="1457"/>
                  </a:cubicBezTo>
                  <a:lnTo>
                    <a:pt x="112" y="993"/>
                  </a:lnTo>
                  <a:cubicBezTo>
                    <a:pt x="112" y="956"/>
                    <a:pt x="94" y="928"/>
                    <a:pt x="57" y="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2199675" y="2704075"/>
              <a:ext cx="82350" cy="174425"/>
            </a:xfrm>
            <a:custGeom>
              <a:avLst/>
              <a:gdLst/>
              <a:ahLst/>
              <a:cxnLst/>
              <a:rect l="l" t="t" r="r" b="b"/>
              <a:pathLst>
                <a:path w="3294" h="6977" extrusionOk="0">
                  <a:moveTo>
                    <a:pt x="1670" y="1"/>
                  </a:moveTo>
                  <a:cubicBezTo>
                    <a:pt x="1642" y="1"/>
                    <a:pt x="1614" y="19"/>
                    <a:pt x="1614" y="56"/>
                  </a:cubicBezTo>
                  <a:cubicBezTo>
                    <a:pt x="1614" y="84"/>
                    <a:pt x="1642" y="112"/>
                    <a:pt x="1670" y="112"/>
                  </a:cubicBezTo>
                  <a:lnTo>
                    <a:pt x="2134" y="112"/>
                  </a:lnTo>
                  <a:cubicBezTo>
                    <a:pt x="2171" y="112"/>
                    <a:pt x="2190" y="84"/>
                    <a:pt x="2190" y="56"/>
                  </a:cubicBezTo>
                  <a:cubicBezTo>
                    <a:pt x="2190" y="19"/>
                    <a:pt x="2171" y="1"/>
                    <a:pt x="2134" y="1"/>
                  </a:cubicBezTo>
                  <a:close/>
                  <a:moveTo>
                    <a:pt x="2598" y="1"/>
                  </a:moveTo>
                  <a:cubicBezTo>
                    <a:pt x="2570" y="1"/>
                    <a:pt x="2542" y="19"/>
                    <a:pt x="2542" y="56"/>
                  </a:cubicBezTo>
                  <a:cubicBezTo>
                    <a:pt x="2542" y="84"/>
                    <a:pt x="2570" y="112"/>
                    <a:pt x="2598" y="112"/>
                  </a:cubicBezTo>
                  <a:lnTo>
                    <a:pt x="3062" y="112"/>
                  </a:lnTo>
                  <a:cubicBezTo>
                    <a:pt x="3099" y="112"/>
                    <a:pt x="3117" y="84"/>
                    <a:pt x="3117" y="56"/>
                  </a:cubicBezTo>
                  <a:cubicBezTo>
                    <a:pt x="3117" y="19"/>
                    <a:pt x="3099" y="1"/>
                    <a:pt x="3062" y="1"/>
                  </a:cubicBezTo>
                  <a:close/>
                  <a:moveTo>
                    <a:pt x="3229" y="288"/>
                  </a:moveTo>
                  <a:cubicBezTo>
                    <a:pt x="3201" y="288"/>
                    <a:pt x="3173" y="316"/>
                    <a:pt x="3173" y="353"/>
                  </a:cubicBezTo>
                  <a:lnTo>
                    <a:pt x="3173" y="817"/>
                  </a:lnTo>
                  <a:cubicBezTo>
                    <a:pt x="3173" y="845"/>
                    <a:pt x="3201" y="873"/>
                    <a:pt x="3229" y="873"/>
                  </a:cubicBezTo>
                  <a:cubicBezTo>
                    <a:pt x="3266" y="873"/>
                    <a:pt x="3294" y="845"/>
                    <a:pt x="3294" y="817"/>
                  </a:cubicBezTo>
                  <a:lnTo>
                    <a:pt x="3294" y="353"/>
                  </a:lnTo>
                  <a:cubicBezTo>
                    <a:pt x="3294" y="316"/>
                    <a:pt x="3266" y="288"/>
                    <a:pt x="3229" y="288"/>
                  </a:cubicBezTo>
                  <a:close/>
                  <a:moveTo>
                    <a:pt x="3229" y="1216"/>
                  </a:moveTo>
                  <a:cubicBezTo>
                    <a:pt x="3201" y="1216"/>
                    <a:pt x="3173" y="1244"/>
                    <a:pt x="3173" y="1281"/>
                  </a:cubicBezTo>
                  <a:lnTo>
                    <a:pt x="3173" y="1745"/>
                  </a:lnTo>
                  <a:cubicBezTo>
                    <a:pt x="3173" y="1772"/>
                    <a:pt x="3201" y="1800"/>
                    <a:pt x="3229" y="1800"/>
                  </a:cubicBezTo>
                  <a:cubicBezTo>
                    <a:pt x="3266" y="1800"/>
                    <a:pt x="3294" y="1772"/>
                    <a:pt x="3294" y="1745"/>
                  </a:cubicBezTo>
                  <a:lnTo>
                    <a:pt x="3294" y="1281"/>
                  </a:lnTo>
                  <a:cubicBezTo>
                    <a:pt x="3294" y="1244"/>
                    <a:pt x="3266" y="1216"/>
                    <a:pt x="3229" y="1216"/>
                  </a:cubicBezTo>
                  <a:close/>
                  <a:moveTo>
                    <a:pt x="3229" y="2143"/>
                  </a:moveTo>
                  <a:cubicBezTo>
                    <a:pt x="3201" y="2143"/>
                    <a:pt x="3173" y="2171"/>
                    <a:pt x="3173" y="2208"/>
                  </a:cubicBezTo>
                  <a:lnTo>
                    <a:pt x="3173" y="2672"/>
                  </a:lnTo>
                  <a:cubicBezTo>
                    <a:pt x="3173" y="2700"/>
                    <a:pt x="3201" y="2728"/>
                    <a:pt x="3229" y="2728"/>
                  </a:cubicBezTo>
                  <a:cubicBezTo>
                    <a:pt x="3266" y="2728"/>
                    <a:pt x="3294" y="2700"/>
                    <a:pt x="3294" y="2672"/>
                  </a:cubicBezTo>
                  <a:lnTo>
                    <a:pt x="3294" y="2208"/>
                  </a:lnTo>
                  <a:cubicBezTo>
                    <a:pt x="3294" y="2171"/>
                    <a:pt x="3266" y="2143"/>
                    <a:pt x="3229" y="2143"/>
                  </a:cubicBezTo>
                  <a:close/>
                  <a:moveTo>
                    <a:pt x="3229" y="3071"/>
                  </a:moveTo>
                  <a:cubicBezTo>
                    <a:pt x="3201" y="3071"/>
                    <a:pt x="3173" y="3099"/>
                    <a:pt x="3173" y="3136"/>
                  </a:cubicBezTo>
                  <a:lnTo>
                    <a:pt x="3173" y="3600"/>
                  </a:lnTo>
                  <a:cubicBezTo>
                    <a:pt x="3173" y="3628"/>
                    <a:pt x="3201" y="3656"/>
                    <a:pt x="3229" y="3656"/>
                  </a:cubicBezTo>
                  <a:cubicBezTo>
                    <a:pt x="3266" y="3656"/>
                    <a:pt x="3294" y="3628"/>
                    <a:pt x="3294" y="3600"/>
                  </a:cubicBezTo>
                  <a:lnTo>
                    <a:pt x="3294" y="3136"/>
                  </a:lnTo>
                  <a:cubicBezTo>
                    <a:pt x="3294" y="3099"/>
                    <a:pt x="3266" y="3071"/>
                    <a:pt x="3229" y="3071"/>
                  </a:cubicBezTo>
                  <a:close/>
                  <a:moveTo>
                    <a:pt x="3229" y="3999"/>
                  </a:moveTo>
                  <a:cubicBezTo>
                    <a:pt x="3201" y="3999"/>
                    <a:pt x="3173" y="4027"/>
                    <a:pt x="3173" y="4064"/>
                  </a:cubicBezTo>
                  <a:lnTo>
                    <a:pt x="3173" y="4528"/>
                  </a:lnTo>
                  <a:cubicBezTo>
                    <a:pt x="3173" y="4555"/>
                    <a:pt x="3201" y="4583"/>
                    <a:pt x="3229" y="4583"/>
                  </a:cubicBezTo>
                  <a:cubicBezTo>
                    <a:pt x="3266" y="4583"/>
                    <a:pt x="3294" y="4555"/>
                    <a:pt x="3294" y="4528"/>
                  </a:cubicBezTo>
                  <a:lnTo>
                    <a:pt x="3294" y="4064"/>
                  </a:lnTo>
                  <a:cubicBezTo>
                    <a:pt x="3294" y="4027"/>
                    <a:pt x="3266" y="3999"/>
                    <a:pt x="3229" y="3999"/>
                  </a:cubicBezTo>
                  <a:close/>
                  <a:moveTo>
                    <a:pt x="269" y="5214"/>
                  </a:moveTo>
                  <a:cubicBezTo>
                    <a:pt x="241" y="5214"/>
                    <a:pt x="214" y="5242"/>
                    <a:pt x="214" y="5279"/>
                  </a:cubicBezTo>
                  <a:cubicBezTo>
                    <a:pt x="214" y="5307"/>
                    <a:pt x="241" y="5335"/>
                    <a:pt x="269" y="5335"/>
                  </a:cubicBezTo>
                  <a:lnTo>
                    <a:pt x="733" y="5335"/>
                  </a:lnTo>
                  <a:cubicBezTo>
                    <a:pt x="770" y="5335"/>
                    <a:pt x="789" y="5307"/>
                    <a:pt x="789" y="5279"/>
                  </a:cubicBezTo>
                  <a:cubicBezTo>
                    <a:pt x="789" y="5242"/>
                    <a:pt x="770" y="5214"/>
                    <a:pt x="733" y="5214"/>
                  </a:cubicBezTo>
                  <a:close/>
                  <a:moveTo>
                    <a:pt x="1197" y="5214"/>
                  </a:moveTo>
                  <a:cubicBezTo>
                    <a:pt x="1169" y="5214"/>
                    <a:pt x="1141" y="5242"/>
                    <a:pt x="1141" y="5279"/>
                  </a:cubicBezTo>
                  <a:cubicBezTo>
                    <a:pt x="1141" y="5307"/>
                    <a:pt x="1169" y="5335"/>
                    <a:pt x="1197" y="5335"/>
                  </a:cubicBezTo>
                  <a:lnTo>
                    <a:pt x="1661" y="5335"/>
                  </a:lnTo>
                  <a:cubicBezTo>
                    <a:pt x="1698" y="5335"/>
                    <a:pt x="1716" y="5307"/>
                    <a:pt x="1716" y="5279"/>
                  </a:cubicBezTo>
                  <a:cubicBezTo>
                    <a:pt x="1716" y="5242"/>
                    <a:pt x="1698" y="5214"/>
                    <a:pt x="1661" y="5214"/>
                  </a:cubicBezTo>
                  <a:close/>
                  <a:moveTo>
                    <a:pt x="2125" y="5214"/>
                  </a:moveTo>
                  <a:cubicBezTo>
                    <a:pt x="2097" y="5214"/>
                    <a:pt x="2069" y="5242"/>
                    <a:pt x="2069" y="5279"/>
                  </a:cubicBezTo>
                  <a:cubicBezTo>
                    <a:pt x="2069" y="5307"/>
                    <a:pt x="2097" y="5335"/>
                    <a:pt x="2125" y="5335"/>
                  </a:cubicBezTo>
                  <a:lnTo>
                    <a:pt x="2588" y="5335"/>
                  </a:lnTo>
                  <a:cubicBezTo>
                    <a:pt x="2626" y="5335"/>
                    <a:pt x="2644" y="5307"/>
                    <a:pt x="2644" y="5279"/>
                  </a:cubicBezTo>
                  <a:cubicBezTo>
                    <a:pt x="2644" y="5242"/>
                    <a:pt x="2626" y="5214"/>
                    <a:pt x="2588" y="5214"/>
                  </a:cubicBezTo>
                  <a:close/>
                  <a:moveTo>
                    <a:pt x="3229" y="4936"/>
                  </a:moveTo>
                  <a:cubicBezTo>
                    <a:pt x="3201" y="4936"/>
                    <a:pt x="3173" y="4954"/>
                    <a:pt x="3173" y="4991"/>
                  </a:cubicBezTo>
                  <a:lnTo>
                    <a:pt x="3173" y="5214"/>
                  </a:lnTo>
                  <a:lnTo>
                    <a:pt x="3052" y="5214"/>
                  </a:lnTo>
                  <a:cubicBezTo>
                    <a:pt x="3024" y="5214"/>
                    <a:pt x="2997" y="5242"/>
                    <a:pt x="2997" y="5279"/>
                  </a:cubicBezTo>
                  <a:cubicBezTo>
                    <a:pt x="2997" y="5307"/>
                    <a:pt x="3024" y="5335"/>
                    <a:pt x="3052" y="5335"/>
                  </a:cubicBezTo>
                  <a:lnTo>
                    <a:pt x="3229" y="5335"/>
                  </a:lnTo>
                  <a:cubicBezTo>
                    <a:pt x="3266" y="5335"/>
                    <a:pt x="3294" y="5307"/>
                    <a:pt x="3294" y="5279"/>
                  </a:cubicBezTo>
                  <a:lnTo>
                    <a:pt x="3294" y="4991"/>
                  </a:lnTo>
                  <a:cubicBezTo>
                    <a:pt x="3294" y="4954"/>
                    <a:pt x="3266" y="4936"/>
                    <a:pt x="3229" y="4936"/>
                  </a:cubicBezTo>
                  <a:close/>
                  <a:moveTo>
                    <a:pt x="56" y="5464"/>
                  </a:moveTo>
                  <a:cubicBezTo>
                    <a:pt x="28" y="5464"/>
                    <a:pt x="0" y="5492"/>
                    <a:pt x="0" y="5520"/>
                  </a:cubicBezTo>
                  <a:lnTo>
                    <a:pt x="0" y="5993"/>
                  </a:lnTo>
                  <a:cubicBezTo>
                    <a:pt x="0" y="6021"/>
                    <a:pt x="28" y="6049"/>
                    <a:pt x="56" y="6049"/>
                  </a:cubicBezTo>
                  <a:cubicBezTo>
                    <a:pt x="93" y="6049"/>
                    <a:pt x="112" y="6021"/>
                    <a:pt x="112" y="5993"/>
                  </a:cubicBezTo>
                  <a:lnTo>
                    <a:pt x="112" y="5520"/>
                  </a:lnTo>
                  <a:cubicBezTo>
                    <a:pt x="112" y="5492"/>
                    <a:pt x="93" y="5464"/>
                    <a:pt x="56" y="5464"/>
                  </a:cubicBezTo>
                  <a:close/>
                  <a:moveTo>
                    <a:pt x="56" y="6392"/>
                  </a:moveTo>
                  <a:cubicBezTo>
                    <a:pt x="28" y="6392"/>
                    <a:pt x="0" y="6420"/>
                    <a:pt x="0" y="6457"/>
                  </a:cubicBezTo>
                  <a:lnTo>
                    <a:pt x="0" y="6921"/>
                  </a:lnTo>
                  <a:cubicBezTo>
                    <a:pt x="0" y="6949"/>
                    <a:pt x="28" y="6977"/>
                    <a:pt x="56" y="6977"/>
                  </a:cubicBezTo>
                  <a:cubicBezTo>
                    <a:pt x="93" y="6977"/>
                    <a:pt x="112" y="6949"/>
                    <a:pt x="112" y="6921"/>
                  </a:cubicBezTo>
                  <a:lnTo>
                    <a:pt x="112" y="6457"/>
                  </a:lnTo>
                  <a:cubicBezTo>
                    <a:pt x="112" y="6420"/>
                    <a:pt x="93" y="6392"/>
                    <a:pt x="56" y="6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2221250" y="2699900"/>
              <a:ext cx="76775" cy="195775"/>
            </a:xfrm>
            <a:custGeom>
              <a:avLst/>
              <a:gdLst/>
              <a:ahLst/>
              <a:cxnLst/>
              <a:rect l="l" t="t" r="r" b="b"/>
              <a:pathLst>
                <a:path w="3071" h="7831" extrusionOk="0">
                  <a:moveTo>
                    <a:pt x="3015" y="1"/>
                  </a:moveTo>
                  <a:cubicBezTo>
                    <a:pt x="2987" y="1"/>
                    <a:pt x="2959" y="28"/>
                    <a:pt x="2959" y="56"/>
                  </a:cubicBezTo>
                  <a:lnTo>
                    <a:pt x="2959" y="520"/>
                  </a:lnTo>
                  <a:cubicBezTo>
                    <a:pt x="2959" y="557"/>
                    <a:pt x="2987" y="585"/>
                    <a:pt x="3015" y="585"/>
                  </a:cubicBezTo>
                  <a:cubicBezTo>
                    <a:pt x="3043" y="585"/>
                    <a:pt x="3071" y="557"/>
                    <a:pt x="3071" y="520"/>
                  </a:cubicBezTo>
                  <a:lnTo>
                    <a:pt x="3071" y="56"/>
                  </a:lnTo>
                  <a:cubicBezTo>
                    <a:pt x="3071" y="28"/>
                    <a:pt x="3052" y="1"/>
                    <a:pt x="3015" y="1"/>
                  </a:cubicBezTo>
                  <a:close/>
                  <a:moveTo>
                    <a:pt x="3015" y="928"/>
                  </a:moveTo>
                  <a:cubicBezTo>
                    <a:pt x="2987" y="928"/>
                    <a:pt x="2959" y="956"/>
                    <a:pt x="2959" y="984"/>
                  </a:cubicBezTo>
                  <a:lnTo>
                    <a:pt x="2959" y="1448"/>
                  </a:lnTo>
                  <a:cubicBezTo>
                    <a:pt x="2959" y="1485"/>
                    <a:pt x="2987" y="1513"/>
                    <a:pt x="3015" y="1513"/>
                  </a:cubicBezTo>
                  <a:cubicBezTo>
                    <a:pt x="3043" y="1513"/>
                    <a:pt x="3071" y="1485"/>
                    <a:pt x="3071" y="1448"/>
                  </a:cubicBezTo>
                  <a:lnTo>
                    <a:pt x="3071" y="984"/>
                  </a:lnTo>
                  <a:cubicBezTo>
                    <a:pt x="3071" y="956"/>
                    <a:pt x="3052" y="928"/>
                    <a:pt x="3015" y="928"/>
                  </a:cubicBezTo>
                  <a:close/>
                  <a:moveTo>
                    <a:pt x="3015" y="1856"/>
                  </a:moveTo>
                  <a:cubicBezTo>
                    <a:pt x="2987" y="1856"/>
                    <a:pt x="2959" y="1884"/>
                    <a:pt x="2959" y="1912"/>
                  </a:cubicBezTo>
                  <a:lnTo>
                    <a:pt x="2959" y="2375"/>
                  </a:lnTo>
                  <a:cubicBezTo>
                    <a:pt x="2959" y="2412"/>
                    <a:pt x="2987" y="2440"/>
                    <a:pt x="3015" y="2440"/>
                  </a:cubicBezTo>
                  <a:cubicBezTo>
                    <a:pt x="3043" y="2440"/>
                    <a:pt x="3071" y="2412"/>
                    <a:pt x="3071" y="2375"/>
                  </a:cubicBezTo>
                  <a:lnTo>
                    <a:pt x="3071" y="1912"/>
                  </a:lnTo>
                  <a:cubicBezTo>
                    <a:pt x="3071" y="1884"/>
                    <a:pt x="3052" y="1856"/>
                    <a:pt x="3015" y="1856"/>
                  </a:cubicBezTo>
                  <a:close/>
                  <a:moveTo>
                    <a:pt x="3015" y="2784"/>
                  </a:moveTo>
                  <a:cubicBezTo>
                    <a:pt x="2987" y="2784"/>
                    <a:pt x="2959" y="2811"/>
                    <a:pt x="2959" y="2839"/>
                  </a:cubicBezTo>
                  <a:lnTo>
                    <a:pt x="2959" y="3303"/>
                  </a:lnTo>
                  <a:cubicBezTo>
                    <a:pt x="2959" y="3340"/>
                    <a:pt x="2987" y="3368"/>
                    <a:pt x="3015" y="3368"/>
                  </a:cubicBezTo>
                  <a:cubicBezTo>
                    <a:pt x="3043" y="3368"/>
                    <a:pt x="3071" y="3340"/>
                    <a:pt x="3071" y="3303"/>
                  </a:cubicBezTo>
                  <a:lnTo>
                    <a:pt x="3071" y="2839"/>
                  </a:lnTo>
                  <a:cubicBezTo>
                    <a:pt x="3071" y="2811"/>
                    <a:pt x="3052" y="2784"/>
                    <a:pt x="3015" y="2784"/>
                  </a:cubicBezTo>
                  <a:close/>
                  <a:moveTo>
                    <a:pt x="3015" y="3711"/>
                  </a:moveTo>
                  <a:cubicBezTo>
                    <a:pt x="2987" y="3711"/>
                    <a:pt x="2959" y="3739"/>
                    <a:pt x="2959" y="3767"/>
                  </a:cubicBezTo>
                  <a:lnTo>
                    <a:pt x="2959" y="4231"/>
                  </a:lnTo>
                  <a:cubicBezTo>
                    <a:pt x="2959" y="4268"/>
                    <a:pt x="2987" y="4296"/>
                    <a:pt x="3015" y="4296"/>
                  </a:cubicBezTo>
                  <a:cubicBezTo>
                    <a:pt x="3043" y="4296"/>
                    <a:pt x="3071" y="4268"/>
                    <a:pt x="3071" y="4231"/>
                  </a:cubicBezTo>
                  <a:lnTo>
                    <a:pt x="3071" y="3767"/>
                  </a:lnTo>
                  <a:cubicBezTo>
                    <a:pt x="3071" y="3739"/>
                    <a:pt x="3052" y="3711"/>
                    <a:pt x="3015" y="3711"/>
                  </a:cubicBezTo>
                  <a:close/>
                  <a:moveTo>
                    <a:pt x="3015" y="4639"/>
                  </a:moveTo>
                  <a:cubicBezTo>
                    <a:pt x="2987" y="4639"/>
                    <a:pt x="2959" y="4667"/>
                    <a:pt x="2959" y="4695"/>
                  </a:cubicBezTo>
                  <a:lnTo>
                    <a:pt x="2959" y="5158"/>
                  </a:lnTo>
                  <a:cubicBezTo>
                    <a:pt x="2959" y="5195"/>
                    <a:pt x="2987" y="5223"/>
                    <a:pt x="3015" y="5223"/>
                  </a:cubicBezTo>
                  <a:cubicBezTo>
                    <a:pt x="3043" y="5223"/>
                    <a:pt x="3071" y="5195"/>
                    <a:pt x="3071" y="5158"/>
                  </a:cubicBezTo>
                  <a:lnTo>
                    <a:pt x="3071" y="4695"/>
                  </a:lnTo>
                  <a:cubicBezTo>
                    <a:pt x="3071" y="4667"/>
                    <a:pt x="3052" y="4639"/>
                    <a:pt x="3015" y="4639"/>
                  </a:cubicBezTo>
                  <a:close/>
                  <a:moveTo>
                    <a:pt x="3015" y="5567"/>
                  </a:moveTo>
                  <a:cubicBezTo>
                    <a:pt x="2987" y="5567"/>
                    <a:pt x="2959" y="5594"/>
                    <a:pt x="2959" y="5622"/>
                  </a:cubicBezTo>
                  <a:lnTo>
                    <a:pt x="2959" y="6095"/>
                  </a:lnTo>
                  <a:cubicBezTo>
                    <a:pt x="2959" y="6123"/>
                    <a:pt x="2987" y="6151"/>
                    <a:pt x="3015" y="6151"/>
                  </a:cubicBezTo>
                  <a:cubicBezTo>
                    <a:pt x="3043" y="6151"/>
                    <a:pt x="3071" y="6123"/>
                    <a:pt x="3071" y="6095"/>
                  </a:cubicBezTo>
                  <a:lnTo>
                    <a:pt x="3071" y="5622"/>
                  </a:lnTo>
                  <a:cubicBezTo>
                    <a:pt x="3071" y="5594"/>
                    <a:pt x="3052" y="5567"/>
                    <a:pt x="3015" y="5567"/>
                  </a:cubicBezTo>
                  <a:close/>
                  <a:moveTo>
                    <a:pt x="390" y="6188"/>
                  </a:moveTo>
                  <a:cubicBezTo>
                    <a:pt x="353" y="6188"/>
                    <a:pt x="334" y="6216"/>
                    <a:pt x="334" y="6253"/>
                  </a:cubicBezTo>
                  <a:cubicBezTo>
                    <a:pt x="334" y="6281"/>
                    <a:pt x="353" y="6309"/>
                    <a:pt x="390" y="6309"/>
                  </a:cubicBezTo>
                  <a:lnTo>
                    <a:pt x="853" y="6309"/>
                  </a:lnTo>
                  <a:cubicBezTo>
                    <a:pt x="881" y="6309"/>
                    <a:pt x="909" y="6281"/>
                    <a:pt x="909" y="6253"/>
                  </a:cubicBezTo>
                  <a:cubicBezTo>
                    <a:pt x="909" y="6216"/>
                    <a:pt x="881" y="6188"/>
                    <a:pt x="853" y="6188"/>
                  </a:cubicBezTo>
                  <a:close/>
                  <a:moveTo>
                    <a:pt x="1317" y="6188"/>
                  </a:moveTo>
                  <a:cubicBezTo>
                    <a:pt x="1280" y="6188"/>
                    <a:pt x="1262" y="6216"/>
                    <a:pt x="1262" y="6253"/>
                  </a:cubicBezTo>
                  <a:cubicBezTo>
                    <a:pt x="1262" y="6281"/>
                    <a:pt x="1280" y="6309"/>
                    <a:pt x="1317" y="6309"/>
                  </a:cubicBezTo>
                  <a:lnTo>
                    <a:pt x="1781" y="6309"/>
                  </a:lnTo>
                  <a:cubicBezTo>
                    <a:pt x="1809" y="6309"/>
                    <a:pt x="1837" y="6281"/>
                    <a:pt x="1837" y="6253"/>
                  </a:cubicBezTo>
                  <a:cubicBezTo>
                    <a:pt x="1837" y="6216"/>
                    <a:pt x="1809" y="6188"/>
                    <a:pt x="1781" y="6188"/>
                  </a:cubicBezTo>
                  <a:close/>
                  <a:moveTo>
                    <a:pt x="2245" y="6188"/>
                  </a:moveTo>
                  <a:cubicBezTo>
                    <a:pt x="2208" y="6188"/>
                    <a:pt x="2189" y="6216"/>
                    <a:pt x="2189" y="6253"/>
                  </a:cubicBezTo>
                  <a:cubicBezTo>
                    <a:pt x="2189" y="6281"/>
                    <a:pt x="2208" y="6309"/>
                    <a:pt x="2245" y="6309"/>
                  </a:cubicBezTo>
                  <a:lnTo>
                    <a:pt x="2709" y="6309"/>
                  </a:lnTo>
                  <a:cubicBezTo>
                    <a:pt x="2737" y="6309"/>
                    <a:pt x="2764" y="6281"/>
                    <a:pt x="2764" y="6253"/>
                  </a:cubicBezTo>
                  <a:cubicBezTo>
                    <a:pt x="2764" y="6216"/>
                    <a:pt x="2737" y="6188"/>
                    <a:pt x="2709" y="6188"/>
                  </a:cubicBezTo>
                  <a:close/>
                  <a:moveTo>
                    <a:pt x="56" y="6318"/>
                  </a:moveTo>
                  <a:cubicBezTo>
                    <a:pt x="28" y="6318"/>
                    <a:pt x="0" y="6346"/>
                    <a:pt x="0" y="6383"/>
                  </a:cubicBezTo>
                  <a:lnTo>
                    <a:pt x="0" y="6847"/>
                  </a:lnTo>
                  <a:cubicBezTo>
                    <a:pt x="0" y="6875"/>
                    <a:pt x="28" y="6902"/>
                    <a:pt x="56" y="6902"/>
                  </a:cubicBezTo>
                  <a:cubicBezTo>
                    <a:pt x="84" y="6902"/>
                    <a:pt x="111" y="6875"/>
                    <a:pt x="111" y="6847"/>
                  </a:cubicBezTo>
                  <a:lnTo>
                    <a:pt x="111" y="6383"/>
                  </a:lnTo>
                  <a:cubicBezTo>
                    <a:pt x="111" y="6346"/>
                    <a:pt x="84" y="6318"/>
                    <a:pt x="56" y="6318"/>
                  </a:cubicBezTo>
                  <a:close/>
                  <a:moveTo>
                    <a:pt x="56" y="7246"/>
                  </a:moveTo>
                  <a:cubicBezTo>
                    <a:pt x="28" y="7246"/>
                    <a:pt x="0" y="7273"/>
                    <a:pt x="0" y="7311"/>
                  </a:cubicBezTo>
                  <a:lnTo>
                    <a:pt x="0" y="7774"/>
                  </a:lnTo>
                  <a:cubicBezTo>
                    <a:pt x="0" y="7802"/>
                    <a:pt x="28" y="7830"/>
                    <a:pt x="56" y="7830"/>
                  </a:cubicBezTo>
                  <a:cubicBezTo>
                    <a:pt x="84" y="7830"/>
                    <a:pt x="111" y="7802"/>
                    <a:pt x="111" y="7774"/>
                  </a:cubicBezTo>
                  <a:lnTo>
                    <a:pt x="111" y="7311"/>
                  </a:lnTo>
                  <a:cubicBezTo>
                    <a:pt x="111" y="7273"/>
                    <a:pt x="84" y="7246"/>
                    <a:pt x="56" y="7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2079525" y="2330700"/>
              <a:ext cx="30425" cy="30175"/>
            </a:xfrm>
            <a:custGeom>
              <a:avLst/>
              <a:gdLst/>
              <a:ahLst/>
              <a:cxnLst/>
              <a:rect l="l" t="t" r="r" b="b"/>
              <a:pathLst>
                <a:path w="1217" h="1207" extrusionOk="0">
                  <a:moveTo>
                    <a:pt x="613" y="176"/>
                  </a:moveTo>
                  <a:lnTo>
                    <a:pt x="752" y="436"/>
                  </a:lnTo>
                  <a:cubicBezTo>
                    <a:pt x="752" y="445"/>
                    <a:pt x="762" y="455"/>
                    <a:pt x="771" y="464"/>
                  </a:cubicBezTo>
                  <a:lnTo>
                    <a:pt x="1031" y="603"/>
                  </a:lnTo>
                  <a:lnTo>
                    <a:pt x="771" y="742"/>
                  </a:lnTo>
                  <a:cubicBezTo>
                    <a:pt x="762" y="752"/>
                    <a:pt x="752" y="761"/>
                    <a:pt x="752" y="770"/>
                  </a:cubicBezTo>
                  <a:lnTo>
                    <a:pt x="604" y="1030"/>
                  </a:lnTo>
                  <a:lnTo>
                    <a:pt x="465" y="770"/>
                  </a:lnTo>
                  <a:cubicBezTo>
                    <a:pt x="465" y="761"/>
                    <a:pt x="456" y="752"/>
                    <a:pt x="446" y="742"/>
                  </a:cubicBezTo>
                  <a:lnTo>
                    <a:pt x="186" y="603"/>
                  </a:lnTo>
                  <a:lnTo>
                    <a:pt x="446" y="464"/>
                  </a:lnTo>
                  <a:cubicBezTo>
                    <a:pt x="456" y="455"/>
                    <a:pt x="465" y="445"/>
                    <a:pt x="465" y="436"/>
                  </a:cubicBezTo>
                  <a:lnTo>
                    <a:pt x="613" y="176"/>
                  </a:lnTo>
                  <a:close/>
                  <a:moveTo>
                    <a:pt x="613" y="0"/>
                  </a:moveTo>
                  <a:cubicBezTo>
                    <a:pt x="585" y="0"/>
                    <a:pt x="567" y="9"/>
                    <a:pt x="558" y="28"/>
                  </a:cubicBezTo>
                  <a:lnTo>
                    <a:pt x="372" y="362"/>
                  </a:lnTo>
                  <a:lnTo>
                    <a:pt x="38" y="547"/>
                  </a:lnTo>
                  <a:cubicBezTo>
                    <a:pt x="20" y="557"/>
                    <a:pt x="1" y="585"/>
                    <a:pt x="1" y="603"/>
                  </a:cubicBezTo>
                  <a:cubicBezTo>
                    <a:pt x="1" y="622"/>
                    <a:pt x="20" y="640"/>
                    <a:pt x="38" y="649"/>
                  </a:cubicBezTo>
                  <a:lnTo>
                    <a:pt x="372" y="835"/>
                  </a:lnTo>
                  <a:lnTo>
                    <a:pt x="558" y="1178"/>
                  </a:lnTo>
                  <a:cubicBezTo>
                    <a:pt x="567" y="1197"/>
                    <a:pt x="585" y="1206"/>
                    <a:pt x="604" y="1206"/>
                  </a:cubicBezTo>
                  <a:cubicBezTo>
                    <a:pt x="632" y="1206"/>
                    <a:pt x="650" y="1197"/>
                    <a:pt x="660" y="1178"/>
                  </a:cubicBezTo>
                  <a:lnTo>
                    <a:pt x="845" y="835"/>
                  </a:lnTo>
                  <a:lnTo>
                    <a:pt x="1179" y="659"/>
                  </a:lnTo>
                  <a:cubicBezTo>
                    <a:pt x="1198" y="640"/>
                    <a:pt x="1216" y="622"/>
                    <a:pt x="1216" y="603"/>
                  </a:cubicBezTo>
                  <a:cubicBezTo>
                    <a:pt x="1216" y="585"/>
                    <a:pt x="1198" y="566"/>
                    <a:pt x="1179" y="557"/>
                  </a:cubicBezTo>
                  <a:lnTo>
                    <a:pt x="845" y="371"/>
                  </a:lnTo>
                  <a:lnTo>
                    <a:pt x="660" y="28"/>
                  </a:lnTo>
                  <a:cubicBezTo>
                    <a:pt x="650" y="9"/>
                    <a:pt x="632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2275275" y="3037350"/>
              <a:ext cx="44550" cy="44775"/>
            </a:xfrm>
            <a:custGeom>
              <a:avLst/>
              <a:gdLst/>
              <a:ahLst/>
              <a:cxnLst/>
              <a:rect l="l" t="t" r="r" b="b"/>
              <a:pathLst>
                <a:path w="1782" h="1791" extrusionOk="0">
                  <a:moveTo>
                    <a:pt x="891" y="176"/>
                  </a:moveTo>
                  <a:lnTo>
                    <a:pt x="1142" y="631"/>
                  </a:lnTo>
                  <a:cubicBezTo>
                    <a:pt x="1142" y="640"/>
                    <a:pt x="1151" y="640"/>
                    <a:pt x="1160" y="649"/>
                  </a:cubicBezTo>
                  <a:lnTo>
                    <a:pt x="1605" y="900"/>
                  </a:lnTo>
                  <a:lnTo>
                    <a:pt x="1160" y="1141"/>
                  </a:lnTo>
                  <a:cubicBezTo>
                    <a:pt x="1151" y="1141"/>
                    <a:pt x="1142" y="1150"/>
                    <a:pt x="1142" y="1160"/>
                  </a:cubicBezTo>
                  <a:lnTo>
                    <a:pt x="891" y="1605"/>
                  </a:lnTo>
                  <a:lnTo>
                    <a:pt x="650" y="1160"/>
                  </a:lnTo>
                  <a:cubicBezTo>
                    <a:pt x="641" y="1150"/>
                    <a:pt x="631" y="1141"/>
                    <a:pt x="622" y="1141"/>
                  </a:cubicBezTo>
                  <a:lnTo>
                    <a:pt x="177" y="891"/>
                  </a:lnTo>
                  <a:lnTo>
                    <a:pt x="622" y="649"/>
                  </a:lnTo>
                  <a:cubicBezTo>
                    <a:pt x="641" y="640"/>
                    <a:pt x="641" y="631"/>
                    <a:pt x="650" y="622"/>
                  </a:cubicBezTo>
                  <a:lnTo>
                    <a:pt x="891" y="176"/>
                  </a:lnTo>
                  <a:close/>
                  <a:moveTo>
                    <a:pt x="891" y="0"/>
                  </a:moveTo>
                  <a:cubicBezTo>
                    <a:pt x="872" y="0"/>
                    <a:pt x="854" y="9"/>
                    <a:pt x="845" y="28"/>
                  </a:cubicBezTo>
                  <a:lnTo>
                    <a:pt x="557" y="557"/>
                  </a:lnTo>
                  <a:lnTo>
                    <a:pt x="28" y="844"/>
                  </a:lnTo>
                  <a:cubicBezTo>
                    <a:pt x="10" y="853"/>
                    <a:pt x="0" y="872"/>
                    <a:pt x="0" y="891"/>
                  </a:cubicBezTo>
                  <a:cubicBezTo>
                    <a:pt x="0" y="909"/>
                    <a:pt x="10" y="937"/>
                    <a:pt x="28" y="946"/>
                  </a:cubicBezTo>
                  <a:lnTo>
                    <a:pt x="557" y="1234"/>
                  </a:lnTo>
                  <a:lnTo>
                    <a:pt x="835" y="1753"/>
                  </a:lnTo>
                  <a:cubicBezTo>
                    <a:pt x="854" y="1772"/>
                    <a:pt x="872" y="1790"/>
                    <a:pt x="891" y="1790"/>
                  </a:cubicBezTo>
                  <a:cubicBezTo>
                    <a:pt x="910" y="1790"/>
                    <a:pt x="928" y="1772"/>
                    <a:pt x="937" y="1753"/>
                  </a:cubicBezTo>
                  <a:lnTo>
                    <a:pt x="1234" y="1234"/>
                  </a:lnTo>
                  <a:lnTo>
                    <a:pt x="1754" y="946"/>
                  </a:lnTo>
                  <a:cubicBezTo>
                    <a:pt x="1772" y="937"/>
                    <a:pt x="1782" y="918"/>
                    <a:pt x="1782" y="900"/>
                  </a:cubicBezTo>
                  <a:cubicBezTo>
                    <a:pt x="1782" y="872"/>
                    <a:pt x="1772" y="853"/>
                    <a:pt x="1754" y="844"/>
                  </a:cubicBezTo>
                  <a:lnTo>
                    <a:pt x="1234" y="557"/>
                  </a:lnTo>
                  <a:lnTo>
                    <a:pt x="947" y="28"/>
                  </a:lnTo>
                  <a:cubicBezTo>
                    <a:pt x="937" y="9"/>
                    <a:pt x="919" y="0"/>
                    <a:pt x="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2281075" y="2533150"/>
              <a:ext cx="3025" cy="16500"/>
            </a:xfrm>
            <a:custGeom>
              <a:avLst/>
              <a:gdLst/>
              <a:ahLst/>
              <a:cxnLst/>
              <a:rect l="l" t="t" r="r" b="b"/>
              <a:pathLst>
                <a:path w="121" h="660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lnTo>
                    <a:pt x="0" y="604"/>
                  </a:lnTo>
                  <a:cubicBezTo>
                    <a:pt x="0" y="641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4"/>
                  </a:cubicBezTo>
                  <a:lnTo>
                    <a:pt x="121" y="66"/>
                  </a:lnTo>
                  <a:cubicBezTo>
                    <a:pt x="121" y="2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2281075" y="2567950"/>
              <a:ext cx="3025" cy="16475"/>
            </a:xfrm>
            <a:custGeom>
              <a:avLst/>
              <a:gdLst/>
              <a:ahLst/>
              <a:cxnLst/>
              <a:rect l="l" t="t" r="r" b="b"/>
              <a:pathLst>
                <a:path w="121" h="659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603"/>
                  </a:lnTo>
                  <a:cubicBezTo>
                    <a:pt x="0" y="640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3"/>
                  </a:cubicBezTo>
                  <a:lnTo>
                    <a:pt x="121" y="65"/>
                  </a:lnTo>
                  <a:cubicBezTo>
                    <a:pt x="121" y="28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2291750" y="2557500"/>
              <a:ext cx="16475" cy="2800"/>
            </a:xfrm>
            <a:custGeom>
              <a:avLst/>
              <a:gdLst/>
              <a:ahLst/>
              <a:cxnLst/>
              <a:rect l="l" t="t" r="r" b="b"/>
              <a:pathLst>
                <a:path w="659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603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2256950" y="2557500"/>
              <a:ext cx="16500" cy="2800"/>
            </a:xfrm>
            <a:custGeom>
              <a:avLst/>
              <a:gdLst/>
              <a:ahLst/>
              <a:cxnLst/>
              <a:rect l="l" t="t" r="r" b="b"/>
              <a:pathLst>
                <a:path w="660" h="112" extrusionOk="0">
                  <a:moveTo>
                    <a:pt x="66" y="1"/>
                  </a:moveTo>
                  <a:cubicBezTo>
                    <a:pt x="28" y="1"/>
                    <a:pt x="1" y="19"/>
                    <a:pt x="1" y="56"/>
                  </a:cubicBezTo>
                  <a:cubicBezTo>
                    <a:pt x="1" y="84"/>
                    <a:pt x="28" y="112"/>
                    <a:pt x="66" y="112"/>
                  </a:cubicBezTo>
                  <a:lnTo>
                    <a:pt x="604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2265525" y="2566325"/>
              <a:ext cx="9550" cy="9525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" y="381"/>
                  </a:moveTo>
                  <a:lnTo>
                    <a:pt x="38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2263900" y="2564875"/>
              <a:ext cx="12800" cy="12600"/>
            </a:xfrm>
            <a:custGeom>
              <a:avLst/>
              <a:gdLst/>
              <a:ahLst/>
              <a:cxnLst/>
              <a:rect l="l" t="t" r="r" b="b"/>
              <a:pathLst>
                <a:path w="512" h="504" extrusionOk="0">
                  <a:moveTo>
                    <a:pt x="447" y="0"/>
                  </a:moveTo>
                  <a:cubicBezTo>
                    <a:pt x="432" y="0"/>
                    <a:pt x="418" y="7"/>
                    <a:pt x="409" y="21"/>
                  </a:cubicBezTo>
                  <a:lnTo>
                    <a:pt x="29" y="401"/>
                  </a:lnTo>
                  <a:cubicBezTo>
                    <a:pt x="1" y="420"/>
                    <a:pt x="1" y="457"/>
                    <a:pt x="29" y="485"/>
                  </a:cubicBezTo>
                  <a:cubicBezTo>
                    <a:pt x="38" y="494"/>
                    <a:pt x="47" y="503"/>
                    <a:pt x="66" y="503"/>
                  </a:cubicBezTo>
                  <a:cubicBezTo>
                    <a:pt x="84" y="503"/>
                    <a:pt x="94" y="494"/>
                    <a:pt x="112" y="485"/>
                  </a:cubicBezTo>
                  <a:lnTo>
                    <a:pt x="493" y="105"/>
                  </a:lnTo>
                  <a:cubicBezTo>
                    <a:pt x="511" y="77"/>
                    <a:pt x="511" y="40"/>
                    <a:pt x="493" y="21"/>
                  </a:cubicBezTo>
                  <a:cubicBezTo>
                    <a:pt x="479" y="7"/>
                    <a:pt x="462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2290125" y="2541725"/>
              <a:ext cx="9525" cy="9550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0" y="381"/>
                  </a:moveTo>
                  <a:lnTo>
                    <a:pt x="38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2288500" y="2540275"/>
              <a:ext cx="12775" cy="12625"/>
            </a:xfrm>
            <a:custGeom>
              <a:avLst/>
              <a:gdLst/>
              <a:ahLst/>
              <a:cxnLst/>
              <a:rect l="l" t="t" r="r" b="b"/>
              <a:pathLst>
                <a:path w="511" h="505" extrusionOk="0">
                  <a:moveTo>
                    <a:pt x="447" y="1"/>
                  </a:moveTo>
                  <a:cubicBezTo>
                    <a:pt x="432" y="1"/>
                    <a:pt x="418" y="8"/>
                    <a:pt x="408" y="22"/>
                  </a:cubicBezTo>
                  <a:lnTo>
                    <a:pt x="28" y="402"/>
                  </a:lnTo>
                  <a:cubicBezTo>
                    <a:pt x="0" y="421"/>
                    <a:pt x="0" y="458"/>
                    <a:pt x="28" y="486"/>
                  </a:cubicBezTo>
                  <a:cubicBezTo>
                    <a:pt x="37" y="495"/>
                    <a:pt x="47" y="504"/>
                    <a:pt x="65" y="504"/>
                  </a:cubicBezTo>
                  <a:cubicBezTo>
                    <a:pt x="84" y="504"/>
                    <a:pt x="93" y="495"/>
                    <a:pt x="112" y="486"/>
                  </a:cubicBezTo>
                  <a:lnTo>
                    <a:pt x="492" y="96"/>
                  </a:lnTo>
                  <a:cubicBezTo>
                    <a:pt x="510" y="77"/>
                    <a:pt x="510" y="40"/>
                    <a:pt x="492" y="22"/>
                  </a:cubicBezTo>
                  <a:cubicBezTo>
                    <a:pt x="478" y="8"/>
                    <a:pt x="46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2265525" y="2541725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" y="1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2263900" y="2540275"/>
              <a:ext cx="12800" cy="12625"/>
            </a:xfrm>
            <a:custGeom>
              <a:avLst/>
              <a:gdLst/>
              <a:ahLst/>
              <a:cxnLst/>
              <a:rect l="l" t="t" r="r" b="b"/>
              <a:pathLst>
                <a:path w="512" h="505" extrusionOk="0">
                  <a:moveTo>
                    <a:pt x="67" y="1"/>
                  </a:moveTo>
                  <a:cubicBezTo>
                    <a:pt x="52" y="1"/>
                    <a:pt x="38" y="8"/>
                    <a:pt x="29" y="22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409" y="486"/>
                  </a:lnTo>
                  <a:cubicBezTo>
                    <a:pt x="418" y="495"/>
                    <a:pt x="437" y="504"/>
                    <a:pt x="446" y="504"/>
                  </a:cubicBezTo>
                  <a:cubicBezTo>
                    <a:pt x="465" y="504"/>
                    <a:pt x="483" y="495"/>
                    <a:pt x="493" y="486"/>
                  </a:cubicBezTo>
                  <a:cubicBezTo>
                    <a:pt x="511" y="458"/>
                    <a:pt x="511" y="421"/>
                    <a:pt x="493" y="402"/>
                  </a:cubicBezTo>
                  <a:lnTo>
                    <a:pt x="112" y="22"/>
                  </a:lnTo>
                  <a:cubicBezTo>
                    <a:pt x="98" y="8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2290125" y="25663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0" y="0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2288500" y="2564875"/>
              <a:ext cx="12775" cy="12600"/>
            </a:xfrm>
            <a:custGeom>
              <a:avLst/>
              <a:gdLst/>
              <a:ahLst/>
              <a:cxnLst/>
              <a:rect l="l" t="t" r="r" b="b"/>
              <a:pathLst>
                <a:path w="511" h="504" extrusionOk="0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08" y="485"/>
                  </a:lnTo>
                  <a:cubicBezTo>
                    <a:pt x="418" y="494"/>
                    <a:pt x="436" y="503"/>
                    <a:pt x="446" y="503"/>
                  </a:cubicBezTo>
                  <a:cubicBezTo>
                    <a:pt x="464" y="503"/>
                    <a:pt x="483" y="494"/>
                    <a:pt x="492" y="485"/>
                  </a:cubicBezTo>
                  <a:cubicBezTo>
                    <a:pt x="510" y="457"/>
                    <a:pt x="510" y="420"/>
                    <a:pt x="492" y="401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2241175" y="238170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0" y="112"/>
                  </a:moveTo>
                  <a:cubicBezTo>
                    <a:pt x="539" y="112"/>
                    <a:pt x="659" y="233"/>
                    <a:pt x="659" y="391"/>
                  </a:cubicBezTo>
                  <a:cubicBezTo>
                    <a:pt x="659" y="539"/>
                    <a:pt x="539" y="660"/>
                    <a:pt x="390" y="660"/>
                  </a:cubicBezTo>
                  <a:cubicBezTo>
                    <a:pt x="233" y="660"/>
                    <a:pt x="112" y="539"/>
                    <a:pt x="112" y="391"/>
                  </a:cubicBezTo>
                  <a:cubicBezTo>
                    <a:pt x="112" y="233"/>
                    <a:pt x="242" y="112"/>
                    <a:pt x="390" y="112"/>
                  </a:cubicBezTo>
                  <a:close/>
                  <a:moveTo>
                    <a:pt x="390" y="1"/>
                  </a:moveTo>
                  <a:cubicBezTo>
                    <a:pt x="177" y="1"/>
                    <a:pt x="1" y="177"/>
                    <a:pt x="1" y="391"/>
                  </a:cubicBezTo>
                  <a:cubicBezTo>
                    <a:pt x="1" y="604"/>
                    <a:pt x="177" y="780"/>
                    <a:pt x="390" y="780"/>
                  </a:cubicBezTo>
                  <a:cubicBezTo>
                    <a:pt x="604" y="780"/>
                    <a:pt x="780" y="604"/>
                    <a:pt x="780" y="391"/>
                  </a:cubicBezTo>
                  <a:cubicBezTo>
                    <a:pt x="780" y="177"/>
                    <a:pt x="604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2330000" y="2906075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390" y="112"/>
                  </a:moveTo>
                  <a:cubicBezTo>
                    <a:pt x="539" y="112"/>
                    <a:pt x="659" y="232"/>
                    <a:pt x="659" y="390"/>
                  </a:cubicBezTo>
                  <a:cubicBezTo>
                    <a:pt x="659" y="539"/>
                    <a:pt x="539" y="659"/>
                    <a:pt x="390" y="659"/>
                  </a:cubicBezTo>
                  <a:cubicBezTo>
                    <a:pt x="233" y="659"/>
                    <a:pt x="112" y="539"/>
                    <a:pt x="112" y="390"/>
                  </a:cubicBezTo>
                  <a:cubicBezTo>
                    <a:pt x="112" y="232"/>
                    <a:pt x="233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68" y="0"/>
                    <a:pt x="1" y="167"/>
                    <a:pt x="1" y="390"/>
                  </a:cubicBezTo>
                  <a:cubicBezTo>
                    <a:pt x="1" y="603"/>
                    <a:pt x="168" y="780"/>
                    <a:pt x="390" y="780"/>
                  </a:cubicBezTo>
                  <a:cubicBezTo>
                    <a:pt x="604" y="780"/>
                    <a:pt x="780" y="603"/>
                    <a:pt x="780" y="390"/>
                  </a:cubicBezTo>
                  <a:cubicBezTo>
                    <a:pt x="780" y="167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2228425" y="3186000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51"/>
                  </a:cubicBezTo>
                  <a:cubicBezTo>
                    <a:pt x="390" y="325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1"/>
                    <a:pt x="251" y="511"/>
                  </a:cubicBezTo>
                  <a:cubicBezTo>
                    <a:pt x="390" y="51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1942250" y="2555875"/>
              <a:ext cx="313575" cy="313575"/>
            </a:xfrm>
            <a:custGeom>
              <a:avLst/>
              <a:gdLst/>
              <a:ahLst/>
              <a:cxnLst/>
              <a:rect l="l" t="t" r="r" b="b"/>
              <a:pathLst>
                <a:path w="12543" h="12543" extrusionOk="0">
                  <a:moveTo>
                    <a:pt x="12496" y="5196"/>
                  </a:moveTo>
                  <a:lnTo>
                    <a:pt x="11995" y="3582"/>
                  </a:lnTo>
                  <a:cubicBezTo>
                    <a:pt x="11949" y="3452"/>
                    <a:pt x="11809" y="3377"/>
                    <a:pt x="11680" y="3424"/>
                  </a:cubicBezTo>
                  <a:lnTo>
                    <a:pt x="10641" y="3748"/>
                  </a:lnTo>
                  <a:cubicBezTo>
                    <a:pt x="10529" y="3786"/>
                    <a:pt x="10418" y="3739"/>
                    <a:pt x="10353" y="3646"/>
                  </a:cubicBezTo>
                  <a:cubicBezTo>
                    <a:pt x="10130" y="3294"/>
                    <a:pt x="9861" y="2988"/>
                    <a:pt x="9564" y="2710"/>
                  </a:cubicBezTo>
                  <a:cubicBezTo>
                    <a:pt x="9481" y="2635"/>
                    <a:pt x="9462" y="2505"/>
                    <a:pt x="9518" y="2413"/>
                  </a:cubicBezTo>
                  <a:lnTo>
                    <a:pt x="10019" y="1439"/>
                  </a:lnTo>
                  <a:cubicBezTo>
                    <a:pt x="10084" y="1318"/>
                    <a:pt x="10028" y="1170"/>
                    <a:pt x="9908" y="1105"/>
                  </a:cubicBezTo>
                  <a:lnTo>
                    <a:pt x="8414" y="325"/>
                  </a:lnTo>
                  <a:cubicBezTo>
                    <a:pt x="8284" y="260"/>
                    <a:pt x="8136" y="307"/>
                    <a:pt x="8071" y="437"/>
                  </a:cubicBezTo>
                  <a:lnTo>
                    <a:pt x="7570" y="1402"/>
                  </a:lnTo>
                  <a:cubicBezTo>
                    <a:pt x="7524" y="1504"/>
                    <a:pt x="7412" y="1550"/>
                    <a:pt x="7301" y="1531"/>
                  </a:cubicBezTo>
                  <a:cubicBezTo>
                    <a:pt x="6902" y="1448"/>
                    <a:pt x="6494" y="1411"/>
                    <a:pt x="6076" y="1420"/>
                  </a:cubicBezTo>
                  <a:cubicBezTo>
                    <a:pt x="5965" y="1429"/>
                    <a:pt x="5863" y="1355"/>
                    <a:pt x="5835" y="1253"/>
                  </a:cubicBezTo>
                  <a:lnTo>
                    <a:pt x="5501" y="214"/>
                  </a:lnTo>
                  <a:cubicBezTo>
                    <a:pt x="5464" y="75"/>
                    <a:pt x="5325" y="1"/>
                    <a:pt x="5186" y="47"/>
                  </a:cubicBezTo>
                  <a:lnTo>
                    <a:pt x="3581" y="557"/>
                  </a:lnTo>
                  <a:cubicBezTo>
                    <a:pt x="3451" y="594"/>
                    <a:pt x="3377" y="734"/>
                    <a:pt x="3414" y="873"/>
                  </a:cubicBezTo>
                  <a:lnTo>
                    <a:pt x="3748" y="1912"/>
                  </a:lnTo>
                  <a:cubicBezTo>
                    <a:pt x="3776" y="2014"/>
                    <a:pt x="3739" y="2134"/>
                    <a:pt x="3646" y="2190"/>
                  </a:cubicBezTo>
                  <a:cubicBezTo>
                    <a:pt x="3293" y="2422"/>
                    <a:pt x="2978" y="2682"/>
                    <a:pt x="2700" y="2979"/>
                  </a:cubicBezTo>
                  <a:cubicBezTo>
                    <a:pt x="2625" y="3062"/>
                    <a:pt x="2505" y="3081"/>
                    <a:pt x="2403" y="3034"/>
                  </a:cubicBezTo>
                  <a:lnTo>
                    <a:pt x="1438" y="2533"/>
                  </a:lnTo>
                  <a:cubicBezTo>
                    <a:pt x="1317" y="2468"/>
                    <a:pt x="1169" y="2515"/>
                    <a:pt x="1104" y="2635"/>
                  </a:cubicBezTo>
                  <a:lnTo>
                    <a:pt x="325" y="4138"/>
                  </a:lnTo>
                  <a:cubicBezTo>
                    <a:pt x="260" y="4259"/>
                    <a:pt x="306" y="4407"/>
                    <a:pt x="427" y="4472"/>
                  </a:cubicBezTo>
                  <a:lnTo>
                    <a:pt x="1401" y="4973"/>
                  </a:lnTo>
                  <a:cubicBezTo>
                    <a:pt x="1494" y="5029"/>
                    <a:pt x="1549" y="5140"/>
                    <a:pt x="1531" y="5251"/>
                  </a:cubicBezTo>
                  <a:cubicBezTo>
                    <a:pt x="1438" y="5641"/>
                    <a:pt x="1401" y="6058"/>
                    <a:pt x="1419" y="6467"/>
                  </a:cubicBezTo>
                  <a:cubicBezTo>
                    <a:pt x="1429" y="6578"/>
                    <a:pt x="1355" y="6680"/>
                    <a:pt x="1243" y="6717"/>
                  </a:cubicBezTo>
                  <a:lnTo>
                    <a:pt x="204" y="7042"/>
                  </a:lnTo>
                  <a:cubicBezTo>
                    <a:pt x="74" y="7088"/>
                    <a:pt x="0" y="7227"/>
                    <a:pt x="47" y="7357"/>
                  </a:cubicBezTo>
                  <a:lnTo>
                    <a:pt x="557" y="8971"/>
                  </a:lnTo>
                  <a:cubicBezTo>
                    <a:pt x="594" y="9101"/>
                    <a:pt x="733" y="9175"/>
                    <a:pt x="863" y="9129"/>
                  </a:cubicBezTo>
                  <a:lnTo>
                    <a:pt x="1902" y="8804"/>
                  </a:lnTo>
                  <a:cubicBezTo>
                    <a:pt x="2013" y="8767"/>
                    <a:pt x="2134" y="8804"/>
                    <a:pt x="2189" y="8906"/>
                  </a:cubicBezTo>
                  <a:cubicBezTo>
                    <a:pt x="2412" y="9250"/>
                    <a:pt x="2681" y="9565"/>
                    <a:pt x="2978" y="9843"/>
                  </a:cubicBezTo>
                  <a:cubicBezTo>
                    <a:pt x="3061" y="9917"/>
                    <a:pt x="3080" y="10038"/>
                    <a:pt x="3034" y="10140"/>
                  </a:cubicBezTo>
                  <a:lnTo>
                    <a:pt x="2523" y="11105"/>
                  </a:lnTo>
                  <a:cubicBezTo>
                    <a:pt x="2468" y="11225"/>
                    <a:pt x="2514" y="11383"/>
                    <a:pt x="2635" y="11448"/>
                  </a:cubicBezTo>
                  <a:lnTo>
                    <a:pt x="4128" y="12227"/>
                  </a:lnTo>
                  <a:cubicBezTo>
                    <a:pt x="4258" y="12283"/>
                    <a:pt x="4407" y="12237"/>
                    <a:pt x="4472" y="12116"/>
                  </a:cubicBezTo>
                  <a:lnTo>
                    <a:pt x="4972" y="11151"/>
                  </a:lnTo>
                  <a:cubicBezTo>
                    <a:pt x="5028" y="11049"/>
                    <a:pt x="5139" y="10994"/>
                    <a:pt x="5241" y="11021"/>
                  </a:cubicBezTo>
                  <a:cubicBezTo>
                    <a:pt x="5640" y="11105"/>
                    <a:pt x="6049" y="11142"/>
                    <a:pt x="6466" y="11123"/>
                  </a:cubicBezTo>
                  <a:cubicBezTo>
                    <a:pt x="6577" y="11123"/>
                    <a:pt x="6679" y="11198"/>
                    <a:pt x="6716" y="11300"/>
                  </a:cubicBezTo>
                  <a:lnTo>
                    <a:pt x="7041" y="12339"/>
                  </a:lnTo>
                  <a:cubicBezTo>
                    <a:pt x="7078" y="12469"/>
                    <a:pt x="7227" y="12543"/>
                    <a:pt x="7357" y="12506"/>
                  </a:cubicBezTo>
                  <a:lnTo>
                    <a:pt x="8961" y="11995"/>
                  </a:lnTo>
                  <a:cubicBezTo>
                    <a:pt x="9101" y="11949"/>
                    <a:pt x="9166" y="11810"/>
                    <a:pt x="9128" y="11680"/>
                  </a:cubicBezTo>
                  <a:lnTo>
                    <a:pt x="8804" y="10641"/>
                  </a:lnTo>
                  <a:cubicBezTo>
                    <a:pt x="8767" y="10539"/>
                    <a:pt x="8804" y="10418"/>
                    <a:pt x="8896" y="10353"/>
                  </a:cubicBezTo>
                  <a:cubicBezTo>
                    <a:pt x="9249" y="10131"/>
                    <a:pt x="9564" y="9871"/>
                    <a:pt x="9843" y="9565"/>
                  </a:cubicBezTo>
                  <a:cubicBezTo>
                    <a:pt x="9917" y="9481"/>
                    <a:pt x="10038" y="9463"/>
                    <a:pt x="10140" y="9519"/>
                  </a:cubicBezTo>
                  <a:lnTo>
                    <a:pt x="11104" y="10020"/>
                  </a:lnTo>
                  <a:cubicBezTo>
                    <a:pt x="11225" y="10084"/>
                    <a:pt x="11373" y="10038"/>
                    <a:pt x="11438" y="9917"/>
                  </a:cubicBezTo>
                  <a:lnTo>
                    <a:pt x="12218" y="8415"/>
                  </a:lnTo>
                  <a:cubicBezTo>
                    <a:pt x="12282" y="8294"/>
                    <a:pt x="12236" y="8136"/>
                    <a:pt x="12116" y="8081"/>
                  </a:cubicBezTo>
                  <a:lnTo>
                    <a:pt x="11141" y="7570"/>
                  </a:lnTo>
                  <a:cubicBezTo>
                    <a:pt x="11049" y="7524"/>
                    <a:pt x="10993" y="7413"/>
                    <a:pt x="11012" y="7301"/>
                  </a:cubicBezTo>
                  <a:cubicBezTo>
                    <a:pt x="11104" y="6903"/>
                    <a:pt x="11141" y="6494"/>
                    <a:pt x="11123" y="6077"/>
                  </a:cubicBezTo>
                  <a:cubicBezTo>
                    <a:pt x="11114" y="5966"/>
                    <a:pt x="11188" y="5873"/>
                    <a:pt x="11299" y="5836"/>
                  </a:cubicBezTo>
                  <a:lnTo>
                    <a:pt x="12338" y="5511"/>
                  </a:lnTo>
                  <a:cubicBezTo>
                    <a:pt x="12468" y="5465"/>
                    <a:pt x="12542" y="5326"/>
                    <a:pt x="12496" y="5196"/>
                  </a:cubicBezTo>
                  <a:close/>
                  <a:moveTo>
                    <a:pt x="7088" y="8869"/>
                  </a:moveTo>
                  <a:cubicBezTo>
                    <a:pt x="5371" y="9361"/>
                    <a:pt x="3637" y="8211"/>
                    <a:pt x="3423" y="6439"/>
                  </a:cubicBezTo>
                  <a:cubicBezTo>
                    <a:pt x="3247" y="5047"/>
                    <a:pt x="4138" y="3711"/>
                    <a:pt x="5483" y="3331"/>
                  </a:cubicBezTo>
                  <a:cubicBezTo>
                    <a:pt x="7199" y="2839"/>
                    <a:pt x="8934" y="3990"/>
                    <a:pt x="9147" y="5752"/>
                  </a:cubicBezTo>
                  <a:cubicBezTo>
                    <a:pt x="9314" y="7144"/>
                    <a:pt x="8433" y="8480"/>
                    <a:pt x="7088" y="8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1942250" y="2548100"/>
              <a:ext cx="313575" cy="312075"/>
            </a:xfrm>
            <a:custGeom>
              <a:avLst/>
              <a:gdLst/>
              <a:ahLst/>
              <a:cxnLst/>
              <a:rect l="l" t="t" r="r" b="b"/>
              <a:pathLst>
                <a:path w="12543" h="12483" extrusionOk="0">
                  <a:moveTo>
                    <a:pt x="6281" y="3179"/>
                  </a:moveTo>
                  <a:cubicBezTo>
                    <a:pt x="7703" y="3179"/>
                    <a:pt x="8967" y="4225"/>
                    <a:pt x="9147" y="5720"/>
                  </a:cubicBezTo>
                  <a:cubicBezTo>
                    <a:pt x="9314" y="7112"/>
                    <a:pt x="8433" y="8447"/>
                    <a:pt x="7088" y="8837"/>
                  </a:cubicBezTo>
                  <a:cubicBezTo>
                    <a:pt x="6820" y="8912"/>
                    <a:pt x="6552" y="8948"/>
                    <a:pt x="6289" y="8948"/>
                  </a:cubicBezTo>
                  <a:cubicBezTo>
                    <a:pt x="4867" y="8948"/>
                    <a:pt x="3603" y="7902"/>
                    <a:pt x="3423" y="6406"/>
                  </a:cubicBezTo>
                  <a:cubicBezTo>
                    <a:pt x="3247" y="5015"/>
                    <a:pt x="4138" y="3679"/>
                    <a:pt x="5483" y="3290"/>
                  </a:cubicBezTo>
                  <a:cubicBezTo>
                    <a:pt x="5750" y="3214"/>
                    <a:pt x="6019" y="3179"/>
                    <a:pt x="6281" y="3179"/>
                  </a:cubicBezTo>
                  <a:close/>
                  <a:moveTo>
                    <a:pt x="5270" y="1"/>
                  </a:moveTo>
                  <a:cubicBezTo>
                    <a:pt x="5242" y="1"/>
                    <a:pt x="5214" y="5"/>
                    <a:pt x="5186" y="15"/>
                  </a:cubicBezTo>
                  <a:lnTo>
                    <a:pt x="3581" y="525"/>
                  </a:lnTo>
                  <a:cubicBezTo>
                    <a:pt x="3451" y="562"/>
                    <a:pt x="3377" y="701"/>
                    <a:pt x="3414" y="840"/>
                  </a:cubicBezTo>
                  <a:lnTo>
                    <a:pt x="3748" y="1879"/>
                  </a:lnTo>
                  <a:cubicBezTo>
                    <a:pt x="3776" y="1982"/>
                    <a:pt x="3739" y="2102"/>
                    <a:pt x="3646" y="2158"/>
                  </a:cubicBezTo>
                  <a:cubicBezTo>
                    <a:pt x="3293" y="2380"/>
                    <a:pt x="2978" y="2649"/>
                    <a:pt x="2700" y="2946"/>
                  </a:cubicBezTo>
                  <a:cubicBezTo>
                    <a:pt x="2652" y="3000"/>
                    <a:pt x="2585" y="3027"/>
                    <a:pt x="2516" y="3027"/>
                  </a:cubicBezTo>
                  <a:cubicBezTo>
                    <a:pt x="2478" y="3027"/>
                    <a:pt x="2439" y="3019"/>
                    <a:pt x="2403" y="3002"/>
                  </a:cubicBezTo>
                  <a:lnTo>
                    <a:pt x="1438" y="2501"/>
                  </a:lnTo>
                  <a:cubicBezTo>
                    <a:pt x="1401" y="2481"/>
                    <a:pt x="1361" y="2472"/>
                    <a:pt x="1322" y="2472"/>
                  </a:cubicBezTo>
                  <a:cubicBezTo>
                    <a:pt x="1234" y="2472"/>
                    <a:pt x="1149" y="2520"/>
                    <a:pt x="1104" y="2603"/>
                  </a:cubicBezTo>
                  <a:lnTo>
                    <a:pt x="325" y="4106"/>
                  </a:lnTo>
                  <a:cubicBezTo>
                    <a:pt x="260" y="4226"/>
                    <a:pt x="306" y="4375"/>
                    <a:pt x="427" y="4440"/>
                  </a:cubicBezTo>
                  <a:lnTo>
                    <a:pt x="1401" y="4941"/>
                  </a:lnTo>
                  <a:cubicBezTo>
                    <a:pt x="1494" y="4996"/>
                    <a:pt x="1549" y="5108"/>
                    <a:pt x="1531" y="5210"/>
                  </a:cubicBezTo>
                  <a:cubicBezTo>
                    <a:pt x="1438" y="5609"/>
                    <a:pt x="1401" y="6026"/>
                    <a:pt x="1419" y="6434"/>
                  </a:cubicBezTo>
                  <a:cubicBezTo>
                    <a:pt x="1429" y="6546"/>
                    <a:pt x="1355" y="6648"/>
                    <a:pt x="1243" y="6685"/>
                  </a:cubicBezTo>
                  <a:lnTo>
                    <a:pt x="204" y="7009"/>
                  </a:lnTo>
                  <a:cubicBezTo>
                    <a:pt x="74" y="7056"/>
                    <a:pt x="0" y="7195"/>
                    <a:pt x="47" y="7325"/>
                  </a:cubicBezTo>
                  <a:lnTo>
                    <a:pt x="557" y="8930"/>
                  </a:lnTo>
                  <a:cubicBezTo>
                    <a:pt x="587" y="9043"/>
                    <a:pt x="685" y="9107"/>
                    <a:pt x="790" y="9107"/>
                  </a:cubicBezTo>
                  <a:cubicBezTo>
                    <a:pt x="814" y="9107"/>
                    <a:pt x="839" y="9104"/>
                    <a:pt x="863" y="9097"/>
                  </a:cubicBezTo>
                  <a:lnTo>
                    <a:pt x="1902" y="8772"/>
                  </a:lnTo>
                  <a:cubicBezTo>
                    <a:pt x="1931" y="8762"/>
                    <a:pt x="1960" y="8758"/>
                    <a:pt x="1989" y="8758"/>
                  </a:cubicBezTo>
                  <a:cubicBezTo>
                    <a:pt x="2071" y="8758"/>
                    <a:pt x="2148" y="8796"/>
                    <a:pt x="2189" y="8865"/>
                  </a:cubicBezTo>
                  <a:cubicBezTo>
                    <a:pt x="2412" y="9217"/>
                    <a:pt x="2681" y="9533"/>
                    <a:pt x="2978" y="9811"/>
                  </a:cubicBezTo>
                  <a:cubicBezTo>
                    <a:pt x="3061" y="9885"/>
                    <a:pt x="3080" y="10006"/>
                    <a:pt x="3034" y="10108"/>
                  </a:cubicBezTo>
                  <a:lnTo>
                    <a:pt x="2523" y="11073"/>
                  </a:lnTo>
                  <a:cubicBezTo>
                    <a:pt x="2468" y="11193"/>
                    <a:pt x="2514" y="11351"/>
                    <a:pt x="2635" y="11407"/>
                  </a:cubicBezTo>
                  <a:lnTo>
                    <a:pt x="4128" y="12186"/>
                  </a:lnTo>
                  <a:cubicBezTo>
                    <a:pt x="4168" y="12206"/>
                    <a:pt x="4210" y="12215"/>
                    <a:pt x="4250" y="12215"/>
                  </a:cubicBezTo>
                  <a:cubicBezTo>
                    <a:pt x="4342" y="12215"/>
                    <a:pt x="4427" y="12167"/>
                    <a:pt x="4472" y="12084"/>
                  </a:cubicBezTo>
                  <a:lnTo>
                    <a:pt x="4972" y="11119"/>
                  </a:lnTo>
                  <a:cubicBezTo>
                    <a:pt x="5018" y="11035"/>
                    <a:pt x="5103" y="10982"/>
                    <a:pt x="5188" y="10982"/>
                  </a:cubicBezTo>
                  <a:cubicBezTo>
                    <a:pt x="5206" y="10982"/>
                    <a:pt x="5224" y="10984"/>
                    <a:pt x="5241" y="10989"/>
                  </a:cubicBezTo>
                  <a:cubicBezTo>
                    <a:pt x="5573" y="11059"/>
                    <a:pt x="5911" y="11096"/>
                    <a:pt x="6255" y="11096"/>
                  </a:cubicBezTo>
                  <a:cubicBezTo>
                    <a:pt x="6325" y="11096"/>
                    <a:pt x="6395" y="11094"/>
                    <a:pt x="6466" y="11091"/>
                  </a:cubicBezTo>
                  <a:cubicBezTo>
                    <a:pt x="6577" y="11091"/>
                    <a:pt x="6679" y="11156"/>
                    <a:pt x="6716" y="11267"/>
                  </a:cubicBezTo>
                  <a:lnTo>
                    <a:pt x="7041" y="12306"/>
                  </a:lnTo>
                  <a:cubicBezTo>
                    <a:pt x="7072" y="12414"/>
                    <a:pt x="7178" y="12483"/>
                    <a:pt x="7288" y="12483"/>
                  </a:cubicBezTo>
                  <a:cubicBezTo>
                    <a:pt x="7311" y="12483"/>
                    <a:pt x="7334" y="12480"/>
                    <a:pt x="7357" y="12473"/>
                  </a:cubicBezTo>
                  <a:lnTo>
                    <a:pt x="8961" y="11963"/>
                  </a:lnTo>
                  <a:cubicBezTo>
                    <a:pt x="9101" y="11917"/>
                    <a:pt x="9166" y="11778"/>
                    <a:pt x="9128" y="11648"/>
                  </a:cubicBezTo>
                  <a:lnTo>
                    <a:pt x="8804" y="10609"/>
                  </a:lnTo>
                  <a:cubicBezTo>
                    <a:pt x="8767" y="10497"/>
                    <a:pt x="8804" y="10386"/>
                    <a:pt x="8896" y="10321"/>
                  </a:cubicBezTo>
                  <a:cubicBezTo>
                    <a:pt x="9249" y="10099"/>
                    <a:pt x="9564" y="9830"/>
                    <a:pt x="9843" y="9533"/>
                  </a:cubicBezTo>
                  <a:cubicBezTo>
                    <a:pt x="9888" y="9481"/>
                    <a:pt x="9952" y="9455"/>
                    <a:pt x="10017" y="9455"/>
                  </a:cubicBezTo>
                  <a:cubicBezTo>
                    <a:pt x="10058" y="9455"/>
                    <a:pt x="10100" y="9465"/>
                    <a:pt x="10140" y="9486"/>
                  </a:cubicBezTo>
                  <a:lnTo>
                    <a:pt x="11104" y="9987"/>
                  </a:lnTo>
                  <a:cubicBezTo>
                    <a:pt x="11141" y="10007"/>
                    <a:pt x="11180" y="10016"/>
                    <a:pt x="11219" y="10016"/>
                  </a:cubicBezTo>
                  <a:cubicBezTo>
                    <a:pt x="11307" y="10016"/>
                    <a:pt x="11393" y="9966"/>
                    <a:pt x="11438" y="9876"/>
                  </a:cubicBezTo>
                  <a:lnTo>
                    <a:pt x="12218" y="8382"/>
                  </a:lnTo>
                  <a:cubicBezTo>
                    <a:pt x="12282" y="8262"/>
                    <a:pt x="12236" y="8104"/>
                    <a:pt x="12116" y="8039"/>
                  </a:cubicBezTo>
                  <a:lnTo>
                    <a:pt x="11141" y="7538"/>
                  </a:lnTo>
                  <a:cubicBezTo>
                    <a:pt x="11049" y="7492"/>
                    <a:pt x="10993" y="7381"/>
                    <a:pt x="11012" y="7269"/>
                  </a:cubicBezTo>
                  <a:cubicBezTo>
                    <a:pt x="11104" y="6870"/>
                    <a:pt x="11141" y="6462"/>
                    <a:pt x="11123" y="6045"/>
                  </a:cubicBezTo>
                  <a:cubicBezTo>
                    <a:pt x="11114" y="5933"/>
                    <a:pt x="11188" y="5831"/>
                    <a:pt x="11299" y="5804"/>
                  </a:cubicBezTo>
                  <a:lnTo>
                    <a:pt x="12338" y="5470"/>
                  </a:lnTo>
                  <a:cubicBezTo>
                    <a:pt x="12468" y="5432"/>
                    <a:pt x="12542" y="5293"/>
                    <a:pt x="12496" y="5154"/>
                  </a:cubicBezTo>
                  <a:lnTo>
                    <a:pt x="11995" y="3549"/>
                  </a:lnTo>
                  <a:cubicBezTo>
                    <a:pt x="11957" y="3442"/>
                    <a:pt x="11855" y="3373"/>
                    <a:pt x="11748" y="3373"/>
                  </a:cubicBezTo>
                  <a:cubicBezTo>
                    <a:pt x="11725" y="3373"/>
                    <a:pt x="11702" y="3376"/>
                    <a:pt x="11680" y="3382"/>
                  </a:cubicBezTo>
                  <a:lnTo>
                    <a:pt x="10641" y="3716"/>
                  </a:lnTo>
                  <a:cubicBezTo>
                    <a:pt x="10616" y="3722"/>
                    <a:pt x="10592" y="3725"/>
                    <a:pt x="10568" y="3725"/>
                  </a:cubicBezTo>
                  <a:cubicBezTo>
                    <a:pt x="10483" y="3725"/>
                    <a:pt x="10404" y="3687"/>
                    <a:pt x="10353" y="3614"/>
                  </a:cubicBezTo>
                  <a:cubicBezTo>
                    <a:pt x="10130" y="3262"/>
                    <a:pt x="9861" y="2946"/>
                    <a:pt x="9564" y="2677"/>
                  </a:cubicBezTo>
                  <a:cubicBezTo>
                    <a:pt x="9481" y="2594"/>
                    <a:pt x="9462" y="2473"/>
                    <a:pt x="9518" y="2380"/>
                  </a:cubicBezTo>
                  <a:lnTo>
                    <a:pt x="10019" y="1406"/>
                  </a:lnTo>
                  <a:cubicBezTo>
                    <a:pt x="10084" y="1286"/>
                    <a:pt x="10028" y="1137"/>
                    <a:pt x="9908" y="1072"/>
                  </a:cubicBezTo>
                  <a:lnTo>
                    <a:pt x="8414" y="293"/>
                  </a:lnTo>
                  <a:cubicBezTo>
                    <a:pt x="8374" y="273"/>
                    <a:pt x="8333" y="264"/>
                    <a:pt x="8292" y="264"/>
                  </a:cubicBezTo>
                  <a:cubicBezTo>
                    <a:pt x="8201" y="264"/>
                    <a:pt x="8116" y="312"/>
                    <a:pt x="8071" y="395"/>
                  </a:cubicBezTo>
                  <a:lnTo>
                    <a:pt x="7570" y="1369"/>
                  </a:lnTo>
                  <a:cubicBezTo>
                    <a:pt x="7530" y="1450"/>
                    <a:pt x="7440" y="1503"/>
                    <a:pt x="7344" y="1503"/>
                  </a:cubicBezTo>
                  <a:cubicBezTo>
                    <a:pt x="7330" y="1503"/>
                    <a:pt x="7315" y="1502"/>
                    <a:pt x="7301" y="1499"/>
                  </a:cubicBezTo>
                  <a:cubicBezTo>
                    <a:pt x="6950" y="1417"/>
                    <a:pt x="6591" y="1386"/>
                    <a:pt x="6226" y="1386"/>
                  </a:cubicBezTo>
                  <a:cubicBezTo>
                    <a:pt x="6176" y="1386"/>
                    <a:pt x="6126" y="1387"/>
                    <a:pt x="6076" y="1388"/>
                  </a:cubicBezTo>
                  <a:cubicBezTo>
                    <a:pt x="6070" y="1388"/>
                    <a:pt x="6064" y="1389"/>
                    <a:pt x="6058" y="1389"/>
                  </a:cubicBezTo>
                  <a:cubicBezTo>
                    <a:pt x="5954" y="1389"/>
                    <a:pt x="5861" y="1317"/>
                    <a:pt x="5835" y="1212"/>
                  </a:cubicBezTo>
                  <a:lnTo>
                    <a:pt x="5501" y="173"/>
                  </a:lnTo>
                  <a:cubicBezTo>
                    <a:pt x="5472" y="69"/>
                    <a:pt x="5377" y="1"/>
                    <a:pt x="5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1942925" y="2533050"/>
              <a:ext cx="313600" cy="311950"/>
            </a:xfrm>
            <a:custGeom>
              <a:avLst/>
              <a:gdLst/>
              <a:ahLst/>
              <a:cxnLst/>
              <a:rect l="l" t="t" r="r" b="b"/>
              <a:pathLst>
                <a:path w="12544" h="12478" extrusionOk="0">
                  <a:moveTo>
                    <a:pt x="6287" y="3341"/>
                  </a:moveTo>
                  <a:cubicBezTo>
                    <a:pt x="7702" y="3341"/>
                    <a:pt x="8968" y="4392"/>
                    <a:pt x="9148" y="5877"/>
                  </a:cubicBezTo>
                  <a:cubicBezTo>
                    <a:pt x="9315" y="7268"/>
                    <a:pt x="8433" y="8604"/>
                    <a:pt x="7088" y="8994"/>
                  </a:cubicBezTo>
                  <a:cubicBezTo>
                    <a:pt x="6818" y="9071"/>
                    <a:pt x="6548" y="9108"/>
                    <a:pt x="6283" y="9108"/>
                  </a:cubicBezTo>
                  <a:cubicBezTo>
                    <a:pt x="4864" y="9108"/>
                    <a:pt x="3604" y="8056"/>
                    <a:pt x="3424" y="6563"/>
                  </a:cubicBezTo>
                  <a:cubicBezTo>
                    <a:pt x="3248" y="5172"/>
                    <a:pt x="4138" y="3836"/>
                    <a:pt x="5484" y="3456"/>
                  </a:cubicBezTo>
                  <a:cubicBezTo>
                    <a:pt x="5752" y="3378"/>
                    <a:pt x="6022" y="3341"/>
                    <a:pt x="6287" y="3341"/>
                  </a:cubicBezTo>
                  <a:close/>
                  <a:moveTo>
                    <a:pt x="5271" y="0"/>
                  </a:moveTo>
                  <a:cubicBezTo>
                    <a:pt x="5243" y="0"/>
                    <a:pt x="5215" y="4"/>
                    <a:pt x="5187" y="14"/>
                  </a:cubicBezTo>
                  <a:lnTo>
                    <a:pt x="3582" y="524"/>
                  </a:lnTo>
                  <a:cubicBezTo>
                    <a:pt x="3452" y="561"/>
                    <a:pt x="3378" y="700"/>
                    <a:pt x="3415" y="840"/>
                  </a:cubicBezTo>
                  <a:lnTo>
                    <a:pt x="3749" y="1879"/>
                  </a:lnTo>
                  <a:cubicBezTo>
                    <a:pt x="3777" y="1981"/>
                    <a:pt x="3739" y="2101"/>
                    <a:pt x="3647" y="2157"/>
                  </a:cubicBezTo>
                  <a:cubicBezTo>
                    <a:pt x="3294" y="2379"/>
                    <a:pt x="2979" y="2648"/>
                    <a:pt x="2700" y="2945"/>
                  </a:cubicBezTo>
                  <a:cubicBezTo>
                    <a:pt x="2653" y="2999"/>
                    <a:pt x="2586" y="3026"/>
                    <a:pt x="2517" y="3026"/>
                  </a:cubicBezTo>
                  <a:cubicBezTo>
                    <a:pt x="2479" y="3026"/>
                    <a:pt x="2440" y="3018"/>
                    <a:pt x="2404" y="3001"/>
                  </a:cubicBezTo>
                  <a:lnTo>
                    <a:pt x="1439" y="2500"/>
                  </a:lnTo>
                  <a:cubicBezTo>
                    <a:pt x="1402" y="2480"/>
                    <a:pt x="1362" y="2471"/>
                    <a:pt x="1323" y="2471"/>
                  </a:cubicBezTo>
                  <a:cubicBezTo>
                    <a:pt x="1235" y="2471"/>
                    <a:pt x="1150" y="2519"/>
                    <a:pt x="1105" y="2602"/>
                  </a:cubicBezTo>
                  <a:lnTo>
                    <a:pt x="326" y="4096"/>
                  </a:lnTo>
                  <a:cubicBezTo>
                    <a:pt x="261" y="4225"/>
                    <a:pt x="307" y="4374"/>
                    <a:pt x="428" y="4439"/>
                  </a:cubicBezTo>
                  <a:lnTo>
                    <a:pt x="1402" y="4940"/>
                  </a:lnTo>
                  <a:cubicBezTo>
                    <a:pt x="1495" y="4995"/>
                    <a:pt x="1550" y="5107"/>
                    <a:pt x="1532" y="5209"/>
                  </a:cubicBezTo>
                  <a:cubicBezTo>
                    <a:pt x="1439" y="5608"/>
                    <a:pt x="1402" y="6016"/>
                    <a:pt x="1420" y="6433"/>
                  </a:cubicBezTo>
                  <a:cubicBezTo>
                    <a:pt x="1430" y="6545"/>
                    <a:pt x="1355" y="6647"/>
                    <a:pt x="1244" y="6684"/>
                  </a:cubicBezTo>
                  <a:lnTo>
                    <a:pt x="205" y="7008"/>
                  </a:lnTo>
                  <a:cubicBezTo>
                    <a:pt x="75" y="7046"/>
                    <a:pt x="1" y="7194"/>
                    <a:pt x="47" y="7324"/>
                  </a:cubicBezTo>
                  <a:lnTo>
                    <a:pt x="558" y="8929"/>
                  </a:lnTo>
                  <a:cubicBezTo>
                    <a:pt x="588" y="9042"/>
                    <a:pt x="685" y="9106"/>
                    <a:pt x="791" y="9106"/>
                  </a:cubicBezTo>
                  <a:cubicBezTo>
                    <a:pt x="815" y="9106"/>
                    <a:pt x="839" y="9103"/>
                    <a:pt x="864" y="9096"/>
                  </a:cubicBezTo>
                  <a:lnTo>
                    <a:pt x="1903" y="8771"/>
                  </a:lnTo>
                  <a:cubicBezTo>
                    <a:pt x="1931" y="8761"/>
                    <a:pt x="1961" y="8757"/>
                    <a:pt x="1990" y="8757"/>
                  </a:cubicBezTo>
                  <a:cubicBezTo>
                    <a:pt x="2072" y="8757"/>
                    <a:pt x="2149" y="8795"/>
                    <a:pt x="2190" y="8864"/>
                  </a:cubicBezTo>
                  <a:cubicBezTo>
                    <a:pt x="2413" y="9216"/>
                    <a:pt x="2682" y="9532"/>
                    <a:pt x="2979" y="9810"/>
                  </a:cubicBezTo>
                  <a:cubicBezTo>
                    <a:pt x="3062" y="9884"/>
                    <a:pt x="3081" y="10005"/>
                    <a:pt x="3034" y="10107"/>
                  </a:cubicBezTo>
                  <a:lnTo>
                    <a:pt x="2524" y="11072"/>
                  </a:lnTo>
                  <a:cubicBezTo>
                    <a:pt x="2469" y="11192"/>
                    <a:pt x="2515" y="11341"/>
                    <a:pt x="2636" y="11406"/>
                  </a:cubicBezTo>
                  <a:lnTo>
                    <a:pt x="4129" y="12185"/>
                  </a:lnTo>
                  <a:cubicBezTo>
                    <a:pt x="4169" y="12205"/>
                    <a:pt x="4211" y="12214"/>
                    <a:pt x="4251" y="12214"/>
                  </a:cubicBezTo>
                  <a:cubicBezTo>
                    <a:pt x="4342" y="12214"/>
                    <a:pt x="4427" y="12166"/>
                    <a:pt x="4472" y="12083"/>
                  </a:cubicBezTo>
                  <a:lnTo>
                    <a:pt x="4973" y="11109"/>
                  </a:lnTo>
                  <a:cubicBezTo>
                    <a:pt x="5022" y="11028"/>
                    <a:pt x="5112" y="10975"/>
                    <a:pt x="5202" y="10975"/>
                  </a:cubicBezTo>
                  <a:cubicBezTo>
                    <a:pt x="5216" y="10975"/>
                    <a:pt x="5229" y="10976"/>
                    <a:pt x="5242" y="10979"/>
                  </a:cubicBezTo>
                  <a:cubicBezTo>
                    <a:pt x="5575" y="11056"/>
                    <a:pt x="5914" y="11095"/>
                    <a:pt x="6259" y="11095"/>
                  </a:cubicBezTo>
                  <a:cubicBezTo>
                    <a:pt x="6328" y="11095"/>
                    <a:pt x="6397" y="11093"/>
                    <a:pt x="6467" y="11090"/>
                  </a:cubicBezTo>
                  <a:cubicBezTo>
                    <a:pt x="6473" y="11090"/>
                    <a:pt x="6479" y="11089"/>
                    <a:pt x="6486" y="11089"/>
                  </a:cubicBezTo>
                  <a:cubicBezTo>
                    <a:pt x="6589" y="11089"/>
                    <a:pt x="6682" y="11161"/>
                    <a:pt x="6717" y="11266"/>
                  </a:cubicBezTo>
                  <a:lnTo>
                    <a:pt x="7042" y="12305"/>
                  </a:lnTo>
                  <a:cubicBezTo>
                    <a:pt x="7072" y="12409"/>
                    <a:pt x="7172" y="12477"/>
                    <a:pt x="7277" y="12477"/>
                  </a:cubicBezTo>
                  <a:cubicBezTo>
                    <a:pt x="7304" y="12477"/>
                    <a:pt x="7331" y="12473"/>
                    <a:pt x="7357" y="12463"/>
                  </a:cubicBezTo>
                  <a:lnTo>
                    <a:pt x="8962" y="11962"/>
                  </a:lnTo>
                  <a:cubicBezTo>
                    <a:pt x="9101" y="11916"/>
                    <a:pt x="9166" y="11777"/>
                    <a:pt x="9129" y="11647"/>
                  </a:cubicBezTo>
                  <a:lnTo>
                    <a:pt x="8805" y="10608"/>
                  </a:lnTo>
                  <a:cubicBezTo>
                    <a:pt x="8767" y="10497"/>
                    <a:pt x="8805" y="10385"/>
                    <a:pt x="8897" y="10320"/>
                  </a:cubicBezTo>
                  <a:cubicBezTo>
                    <a:pt x="9250" y="10098"/>
                    <a:pt x="9565" y="9829"/>
                    <a:pt x="9844" y="9532"/>
                  </a:cubicBezTo>
                  <a:cubicBezTo>
                    <a:pt x="9889" y="9480"/>
                    <a:pt x="9953" y="9454"/>
                    <a:pt x="10018" y="9454"/>
                  </a:cubicBezTo>
                  <a:cubicBezTo>
                    <a:pt x="10059" y="9454"/>
                    <a:pt x="10101" y="9464"/>
                    <a:pt x="10140" y="9485"/>
                  </a:cubicBezTo>
                  <a:lnTo>
                    <a:pt x="11105" y="9986"/>
                  </a:lnTo>
                  <a:cubicBezTo>
                    <a:pt x="11142" y="10006"/>
                    <a:pt x="11181" y="10015"/>
                    <a:pt x="11219" y="10015"/>
                  </a:cubicBezTo>
                  <a:cubicBezTo>
                    <a:pt x="11308" y="10015"/>
                    <a:pt x="11394" y="9965"/>
                    <a:pt x="11439" y="9875"/>
                  </a:cubicBezTo>
                  <a:lnTo>
                    <a:pt x="12218" y="8381"/>
                  </a:lnTo>
                  <a:cubicBezTo>
                    <a:pt x="12283" y="8252"/>
                    <a:pt x="12237" y="8103"/>
                    <a:pt x="12116" y="8038"/>
                  </a:cubicBezTo>
                  <a:lnTo>
                    <a:pt x="11142" y="7537"/>
                  </a:lnTo>
                  <a:cubicBezTo>
                    <a:pt x="11050" y="7491"/>
                    <a:pt x="10994" y="7380"/>
                    <a:pt x="11012" y="7268"/>
                  </a:cubicBezTo>
                  <a:cubicBezTo>
                    <a:pt x="11105" y="6869"/>
                    <a:pt x="11142" y="6461"/>
                    <a:pt x="11124" y="6044"/>
                  </a:cubicBezTo>
                  <a:cubicBezTo>
                    <a:pt x="11114" y="5932"/>
                    <a:pt x="11189" y="5830"/>
                    <a:pt x="11300" y="5803"/>
                  </a:cubicBezTo>
                  <a:lnTo>
                    <a:pt x="12339" y="5469"/>
                  </a:lnTo>
                  <a:cubicBezTo>
                    <a:pt x="12469" y="5431"/>
                    <a:pt x="12543" y="5292"/>
                    <a:pt x="12497" y="5153"/>
                  </a:cubicBezTo>
                  <a:lnTo>
                    <a:pt x="11996" y="3548"/>
                  </a:lnTo>
                  <a:cubicBezTo>
                    <a:pt x="11957" y="3441"/>
                    <a:pt x="11856" y="3372"/>
                    <a:pt x="11749" y="3372"/>
                  </a:cubicBezTo>
                  <a:cubicBezTo>
                    <a:pt x="11726" y="3372"/>
                    <a:pt x="11703" y="3375"/>
                    <a:pt x="11680" y="3381"/>
                  </a:cubicBezTo>
                  <a:lnTo>
                    <a:pt x="10641" y="3715"/>
                  </a:lnTo>
                  <a:cubicBezTo>
                    <a:pt x="10617" y="3721"/>
                    <a:pt x="10593" y="3724"/>
                    <a:pt x="10569" y="3724"/>
                  </a:cubicBezTo>
                  <a:cubicBezTo>
                    <a:pt x="10484" y="3724"/>
                    <a:pt x="10405" y="3686"/>
                    <a:pt x="10354" y="3613"/>
                  </a:cubicBezTo>
                  <a:cubicBezTo>
                    <a:pt x="10131" y="3261"/>
                    <a:pt x="9862" y="2945"/>
                    <a:pt x="9565" y="2676"/>
                  </a:cubicBezTo>
                  <a:cubicBezTo>
                    <a:pt x="9482" y="2593"/>
                    <a:pt x="9463" y="2472"/>
                    <a:pt x="9519" y="2379"/>
                  </a:cubicBezTo>
                  <a:lnTo>
                    <a:pt x="10020" y="1405"/>
                  </a:lnTo>
                  <a:cubicBezTo>
                    <a:pt x="10085" y="1285"/>
                    <a:pt x="10029" y="1136"/>
                    <a:pt x="9908" y="1071"/>
                  </a:cubicBezTo>
                  <a:lnTo>
                    <a:pt x="8415" y="292"/>
                  </a:lnTo>
                  <a:cubicBezTo>
                    <a:pt x="8376" y="273"/>
                    <a:pt x="8334" y="263"/>
                    <a:pt x="8295" y="263"/>
                  </a:cubicBezTo>
                  <a:cubicBezTo>
                    <a:pt x="8203" y="263"/>
                    <a:pt x="8117" y="313"/>
                    <a:pt x="8072" y="404"/>
                  </a:cubicBezTo>
                  <a:lnTo>
                    <a:pt x="7571" y="1368"/>
                  </a:lnTo>
                  <a:cubicBezTo>
                    <a:pt x="7530" y="1449"/>
                    <a:pt x="7441" y="1502"/>
                    <a:pt x="7345" y="1502"/>
                  </a:cubicBezTo>
                  <a:cubicBezTo>
                    <a:pt x="7330" y="1502"/>
                    <a:pt x="7316" y="1501"/>
                    <a:pt x="7302" y="1498"/>
                  </a:cubicBezTo>
                  <a:cubicBezTo>
                    <a:pt x="6951" y="1416"/>
                    <a:pt x="6592" y="1385"/>
                    <a:pt x="6227" y="1385"/>
                  </a:cubicBezTo>
                  <a:cubicBezTo>
                    <a:pt x="6177" y="1385"/>
                    <a:pt x="6127" y="1386"/>
                    <a:pt x="6077" y="1387"/>
                  </a:cubicBezTo>
                  <a:cubicBezTo>
                    <a:pt x="6071" y="1387"/>
                    <a:pt x="6065" y="1388"/>
                    <a:pt x="6058" y="1388"/>
                  </a:cubicBezTo>
                  <a:cubicBezTo>
                    <a:pt x="5955" y="1388"/>
                    <a:pt x="5862" y="1316"/>
                    <a:pt x="5836" y="1211"/>
                  </a:cubicBezTo>
                  <a:lnTo>
                    <a:pt x="5502" y="172"/>
                  </a:lnTo>
                  <a:cubicBezTo>
                    <a:pt x="5473" y="68"/>
                    <a:pt x="5378" y="0"/>
                    <a:pt x="5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1941325" y="2531675"/>
              <a:ext cx="316800" cy="314825"/>
            </a:xfrm>
            <a:custGeom>
              <a:avLst/>
              <a:gdLst/>
              <a:ahLst/>
              <a:cxnLst/>
              <a:rect l="l" t="t" r="r" b="b"/>
              <a:pathLst>
                <a:path w="12672" h="12593" extrusionOk="0">
                  <a:moveTo>
                    <a:pt x="6345" y="3455"/>
                  </a:moveTo>
                  <a:cubicBezTo>
                    <a:pt x="6902" y="3455"/>
                    <a:pt x="7440" y="3613"/>
                    <a:pt x="7904" y="3928"/>
                  </a:cubicBezTo>
                  <a:cubicBezTo>
                    <a:pt x="8600" y="4383"/>
                    <a:pt x="9054" y="5115"/>
                    <a:pt x="9156" y="5941"/>
                  </a:cubicBezTo>
                  <a:cubicBezTo>
                    <a:pt x="9323" y="7305"/>
                    <a:pt x="8451" y="8613"/>
                    <a:pt x="7134" y="8993"/>
                  </a:cubicBezTo>
                  <a:cubicBezTo>
                    <a:pt x="6875" y="9068"/>
                    <a:pt x="6610" y="9105"/>
                    <a:pt x="6347" y="9105"/>
                  </a:cubicBezTo>
                  <a:cubicBezTo>
                    <a:pt x="5799" y="9105"/>
                    <a:pt x="5257" y="8945"/>
                    <a:pt x="4787" y="8631"/>
                  </a:cubicBezTo>
                  <a:cubicBezTo>
                    <a:pt x="4100" y="8177"/>
                    <a:pt x="3646" y="7444"/>
                    <a:pt x="3544" y="6618"/>
                  </a:cubicBezTo>
                  <a:cubicBezTo>
                    <a:pt x="3377" y="5255"/>
                    <a:pt x="4249" y="3937"/>
                    <a:pt x="5566" y="3566"/>
                  </a:cubicBezTo>
                  <a:cubicBezTo>
                    <a:pt x="5826" y="3492"/>
                    <a:pt x="6086" y="3455"/>
                    <a:pt x="6345" y="3455"/>
                  </a:cubicBezTo>
                  <a:close/>
                  <a:moveTo>
                    <a:pt x="6349" y="3339"/>
                  </a:moveTo>
                  <a:cubicBezTo>
                    <a:pt x="6075" y="3339"/>
                    <a:pt x="5799" y="3377"/>
                    <a:pt x="5529" y="3455"/>
                  </a:cubicBezTo>
                  <a:cubicBezTo>
                    <a:pt x="4156" y="3844"/>
                    <a:pt x="3256" y="5208"/>
                    <a:pt x="3423" y="6627"/>
                  </a:cubicBezTo>
                  <a:cubicBezTo>
                    <a:pt x="3534" y="7490"/>
                    <a:pt x="4008" y="8251"/>
                    <a:pt x="4722" y="8733"/>
                  </a:cubicBezTo>
                  <a:cubicBezTo>
                    <a:pt x="5214" y="9049"/>
                    <a:pt x="5770" y="9216"/>
                    <a:pt x="6345" y="9216"/>
                  </a:cubicBezTo>
                  <a:cubicBezTo>
                    <a:pt x="6624" y="9216"/>
                    <a:pt x="6893" y="9179"/>
                    <a:pt x="7162" y="9104"/>
                  </a:cubicBezTo>
                  <a:cubicBezTo>
                    <a:pt x="8535" y="8715"/>
                    <a:pt x="9444" y="7342"/>
                    <a:pt x="9267" y="5932"/>
                  </a:cubicBezTo>
                  <a:cubicBezTo>
                    <a:pt x="9165" y="5069"/>
                    <a:pt x="8692" y="4299"/>
                    <a:pt x="7969" y="3826"/>
                  </a:cubicBezTo>
                  <a:cubicBezTo>
                    <a:pt x="7485" y="3506"/>
                    <a:pt x="6922" y="3339"/>
                    <a:pt x="6349" y="3339"/>
                  </a:cubicBezTo>
                  <a:close/>
                  <a:moveTo>
                    <a:pt x="5334" y="113"/>
                  </a:moveTo>
                  <a:cubicBezTo>
                    <a:pt x="5415" y="113"/>
                    <a:pt x="5488" y="165"/>
                    <a:pt x="5510" y="245"/>
                  </a:cubicBezTo>
                  <a:lnTo>
                    <a:pt x="5844" y="1284"/>
                  </a:lnTo>
                  <a:cubicBezTo>
                    <a:pt x="5881" y="1423"/>
                    <a:pt x="6011" y="1507"/>
                    <a:pt x="6141" y="1507"/>
                  </a:cubicBezTo>
                  <a:cubicBezTo>
                    <a:pt x="6210" y="1504"/>
                    <a:pt x="6279" y="1502"/>
                    <a:pt x="6348" y="1502"/>
                  </a:cubicBezTo>
                  <a:cubicBezTo>
                    <a:pt x="6687" y="1502"/>
                    <a:pt x="7025" y="1539"/>
                    <a:pt x="7356" y="1609"/>
                  </a:cubicBezTo>
                  <a:cubicBezTo>
                    <a:pt x="7377" y="1613"/>
                    <a:pt x="7397" y="1615"/>
                    <a:pt x="7417" y="1615"/>
                  </a:cubicBezTo>
                  <a:cubicBezTo>
                    <a:pt x="7528" y="1615"/>
                    <a:pt x="7636" y="1553"/>
                    <a:pt x="7690" y="1451"/>
                  </a:cubicBezTo>
                  <a:lnTo>
                    <a:pt x="8191" y="477"/>
                  </a:lnTo>
                  <a:cubicBezTo>
                    <a:pt x="8223" y="414"/>
                    <a:pt x="8289" y="377"/>
                    <a:pt x="8357" y="377"/>
                  </a:cubicBezTo>
                  <a:cubicBezTo>
                    <a:pt x="8389" y="377"/>
                    <a:pt x="8421" y="385"/>
                    <a:pt x="8451" y="403"/>
                  </a:cubicBezTo>
                  <a:lnTo>
                    <a:pt x="9945" y="1173"/>
                  </a:lnTo>
                  <a:cubicBezTo>
                    <a:pt x="10047" y="1228"/>
                    <a:pt x="10084" y="1340"/>
                    <a:pt x="10028" y="1433"/>
                  </a:cubicBezTo>
                  <a:lnTo>
                    <a:pt x="9527" y="2407"/>
                  </a:lnTo>
                  <a:cubicBezTo>
                    <a:pt x="9462" y="2527"/>
                    <a:pt x="9490" y="2676"/>
                    <a:pt x="9592" y="2768"/>
                  </a:cubicBezTo>
                  <a:cubicBezTo>
                    <a:pt x="9889" y="3047"/>
                    <a:pt x="10149" y="3353"/>
                    <a:pt x="10371" y="3696"/>
                  </a:cubicBezTo>
                  <a:cubicBezTo>
                    <a:pt x="10429" y="3790"/>
                    <a:pt x="10525" y="3838"/>
                    <a:pt x="10626" y="3838"/>
                  </a:cubicBezTo>
                  <a:cubicBezTo>
                    <a:pt x="10656" y="3838"/>
                    <a:pt x="10685" y="3834"/>
                    <a:pt x="10715" y="3826"/>
                  </a:cubicBezTo>
                  <a:lnTo>
                    <a:pt x="11763" y="3492"/>
                  </a:lnTo>
                  <a:cubicBezTo>
                    <a:pt x="11780" y="3489"/>
                    <a:pt x="11797" y="3486"/>
                    <a:pt x="11814" y="3486"/>
                  </a:cubicBezTo>
                  <a:cubicBezTo>
                    <a:pt x="11843" y="3486"/>
                    <a:pt x="11873" y="3493"/>
                    <a:pt x="11902" y="3511"/>
                  </a:cubicBezTo>
                  <a:cubicBezTo>
                    <a:pt x="11948" y="3529"/>
                    <a:pt x="11986" y="3575"/>
                    <a:pt x="12004" y="3622"/>
                  </a:cubicBezTo>
                  <a:lnTo>
                    <a:pt x="12505" y="5227"/>
                  </a:lnTo>
                  <a:cubicBezTo>
                    <a:pt x="12542" y="5329"/>
                    <a:pt x="12486" y="5440"/>
                    <a:pt x="12384" y="5468"/>
                  </a:cubicBezTo>
                  <a:lnTo>
                    <a:pt x="11345" y="5793"/>
                  </a:lnTo>
                  <a:cubicBezTo>
                    <a:pt x="11206" y="5839"/>
                    <a:pt x="11123" y="5960"/>
                    <a:pt x="11123" y="6099"/>
                  </a:cubicBezTo>
                  <a:cubicBezTo>
                    <a:pt x="11141" y="6507"/>
                    <a:pt x="11104" y="6915"/>
                    <a:pt x="11021" y="7305"/>
                  </a:cubicBezTo>
                  <a:cubicBezTo>
                    <a:pt x="10993" y="7444"/>
                    <a:pt x="11058" y="7583"/>
                    <a:pt x="11178" y="7648"/>
                  </a:cubicBezTo>
                  <a:lnTo>
                    <a:pt x="12153" y="8149"/>
                  </a:lnTo>
                  <a:cubicBezTo>
                    <a:pt x="12245" y="8195"/>
                    <a:pt x="12282" y="8316"/>
                    <a:pt x="12236" y="8409"/>
                  </a:cubicBezTo>
                  <a:lnTo>
                    <a:pt x="11457" y="9902"/>
                  </a:lnTo>
                  <a:cubicBezTo>
                    <a:pt x="11429" y="9949"/>
                    <a:pt x="11392" y="9986"/>
                    <a:pt x="11345" y="10004"/>
                  </a:cubicBezTo>
                  <a:cubicBezTo>
                    <a:pt x="11325" y="10008"/>
                    <a:pt x="11306" y="10010"/>
                    <a:pt x="11288" y="10010"/>
                  </a:cubicBezTo>
                  <a:cubicBezTo>
                    <a:pt x="11256" y="10010"/>
                    <a:pt x="11226" y="10003"/>
                    <a:pt x="11197" y="9986"/>
                  </a:cubicBezTo>
                  <a:lnTo>
                    <a:pt x="10232" y="9485"/>
                  </a:lnTo>
                  <a:cubicBezTo>
                    <a:pt x="10185" y="9461"/>
                    <a:pt x="10135" y="9450"/>
                    <a:pt x="10087" y="9450"/>
                  </a:cubicBezTo>
                  <a:cubicBezTo>
                    <a:pt x="10002" y="9450"/>
                    <a:pt x="9920" y="9485"/>
                    <a:pt x="9861" y="9550"/>
                  </a:cubicBezTo>
                  <a:cubicBezTo>
                    <a:pt x="9583" y="9846"/>
                    <a:pt x="9277" y="10106"/>
                    <a:pt x="8933" y="10329"/>
                  </a:cubicBezTo>
                  <a:cubicBezTo>
                    <a:pt x="8822" y="10403"/>
                    <a:pt x="8767" y="10542"/>
                    <a:pt x="8813" y="10681"/>
                  </a:cubicBezTo>
                  <a:lnTo>
                    <a:pt x="9138" y="11720"/>
                  </a:lnTo>
                  <a:cubicBezTo>
                    <a:pt x="9165" y="11813"/>
                    <a:pt x="9110" y="11924"/>
                    <a:pt x="9008" y="11952"/>
                  </a:cubicBezTo>
                  <a:lnTo>
                    <a:pt x="7403" y="12462"/>
                  </a:lnTo>
                  <a:cubicBezTo>
                    <a:pt x="7381" y="12470"/>
                    <a:pt x="7359" y="12474"/>
                    <a:pt x="7338" y="12474"/>
                  </a:cubicBezTo>
                  <a:cubicBezTo>
                    <a:pt x="7258" y="12474"/>
                    <a:pt x="7184" y="12422"/>
                    <a:pt x="7162" y="12342"/>
                  </a:cubicBezTo>
                  <a:lnTo>
                    <a:pt x="6837" y="11303"/>
                  </a:lnTo>
                  <a:cubicBezTo>
                    <a:pt x="6791" y="11173"/>
                    <a:pt x="6670" y="11090"/>
                    <a:pt x="6540" y="11090"/>
                  </a:cubicBezTo>
                  <a:lnTo>
                    <a:pt x="6531" y="11090"/>
                  </a:lnTo>
                  <a:cubicBezTo>
                    <a:pt x="6463" y="11093"/>
                    <a:pt x="6395" y="11094"/>
                    <a:pt x="6327" y="11094"/>
                  </a:cubicBezTo>
                  <a:cubicBezTo>
                    <a:pt x="5987" y="11094"/>
                    <a:pt x="5650" y="11056"/>
                    <a:pt x="5325" y="10978"/>
                  </a:cubicBezTo>
                  <a:cubicBezTo>
                    <a:pt x="5304" y="10974"/>
                    <a:pt x="5282" y="10972"/>
                    <a:pt x="5261" y="10972"/>
                  </a:cubicBezTo>
                  <a:cubicBezTo>
                    <a:pt x="5145" y="10972"/>
                    <a:pt x="5038" y="11035"/>
                    <a:pt x="4991" y="11145"/>
                  </a:cubicBezTo>
                  <a:lnTo>
                    <a:pt x="4481" y="12110"/>
                  </a:lnTo>
                  <a:cubicBezTo>
                    <a:pt x="4462" y="12156"/>
                    <a:pt x="4425" y="12193"/>
                    <a:pt x="4369" y="12203"/>
                  </a:cubicBezTo>
                  <a:cubicBezTo>
                    <a:pt x="4352" y="12210"/>
                    <a:pt x="4333" y="12213"/>
                    <a:pt x="4314" y="12213"/>
                  </a:cubicBezTo>
                  <a:cubicBezTo>
                    <a:pt x="4283" y="12213"/>
                    <a:pt x="4253" y="12205"/>
                    <a:pt x="4230" y="12193"/>
                  </a:cubicBezTo>
                  <a:lnTo>
                    <a:pt x="2727" y="11414"/>
                  </a:lnTo>
                  <a:cubicBezTo>
                    <a:pt x="2681" y="11386"/>
                    <a:pt x="2644" y="11349"/>
                    <a:pt x="2635" y="11303"/>
                  </a:cubicBezTo>
                  <a:cubicBezTo>
                    <a:pt x="2616" y="11247"/>
                    <a:pt x="2625" y="11201"/>
                    <a:pt x="2644" y="11154"/>
                  </a:cubicBezTo>
                  <a:lnTo>
                    <a:pt x="3145" y="10190"/>
                  </a:lnTo>
                  <a:cubicBezTo>
                    <a:pt x="3210" y="10060"/>
                    <a:pt x="3191" y="9911"/>
                    <a:pt x="3089" y="9819"/>
                  </a:cubicBezTo>
                  <a:cubicBezTo>
                    <a:pt x="2783" y="9550"/>
                    <a:pt x="2523" y="9234"/>
                    <a:pt x="2310" y="8891"/>
                  </a:cubicBezTo>
                  <a:cubicBezTo>
                    <a:pt x="2254" y="8806"/>
                    <a:pt x="2154" y="8754"/>
                    <a:pt x="2053" y="8754"/>
                  </a:cubicBezTo>
                  <a:cubicBezTo>
                    <a:pt x="2021" y="8754"/>
                    <a:pt x="1989" y="8759"/>
                    <a:pt x="1957" y="8770"/>
                  </a:cubicBezTo>
                  <a:lnTo>
                    <a:pt x="918" y="9095"/>
                  </a:lnTo>
                  <a:cubicBezTo>
                    <a:pt x="898" y="9102"/>
                    <a:pt x="878" y="9106"/>
                    <a:pt x="858" y="9106"/>
                  </a:cubicBezTo>
                  <a:cubicBezTo>
                    <a:pt x="776" y="9106"/>
                    <a:pt x="700" y="9049"/>
                    <a:pt x="677" y="8974"/>
                  </a:cubicBezTo>
                  <a:lnTo>
                    <a:pt x="167" y="7360"/>
                  </a:lnTo>
                  <a:cubicBezTo>
                    <a:pt x="130" y="7258"/>
                    <a:pt x="195" y="7156"/>
                    <a:pt x="288" y="7119"/>
                  </a:cubicBezTo>
                  <a:lnTo>
                    <a:pt x="1327" y="6794"/>
                  </a:lnTo>
                  <a:cubicBezTo>
                    <a:pt x="1466" y="6748"/>
                    <a:pt x="1549" y="6627"/>
                    <a:pt x="1549" y="6488"/>
                  </a:cubicBezTo>
                  <a:cubicBezTo>
                    <a:pt x="1531" y="6080"/>
                    <a:pt x="1568" y="5672"/>
                    <a:pt x="1651" y="5282"/>
                  </a:cubicBezTo>
                  <a:cubicBezTo>
                    <a:pt x="1679" y="5143"/>
                    <a:pt x="1614" y="5004"/>
                    <a:pt x="1494" y="4948"/>
                  </a:cubicBezTo>
                  <a:lnTo>
                    <a:pt x="520" y="4438"/>
                  </a:lnTo>
                  <a:cubicBezTo>
                    <a:pt x="473" y="4420"/>
                    <a:pt x="445" y="4383"/>
                    <a:pt x="427" y="4327"/>
                  </a:cubicBezTo>
                  <a:cubicBezTo>
                    <a:pt x="417" y="4280"/>
                    <a:pt x="417" y="4225"/>
                    <a:pt x="445" y="4178"/>
                  </a:cubicBezTo>
                  <a:lnTo>
                    <a:pt x="1215" y="2685"/>
                  </a:lnTo>
                  <a:cubicBezTo>
                    <a:pt x="1243" y="2639"/>
                    <a:pt x="1280" y="2601"/>
                    <a:pt x="1336" y="2592"/>
                  </a:cubicBezTo>
                  <a:cubicBezTo>
                    <a:pt x="1354" y="2585"/>
                    <a:pt x="1371" y="2582"/>
                    <a:pt x="1389" y="2582"/>
                  </a:cubicBezTo>
                  <a:cubicBezTo>
                    <a:pt x="1418" y="2582"/>
                    <a:pt x="1446" y="2590"/>
                    <a:pt x="1475" y="2601"/>
                  </a:cubicBezTo>
                  <a:lnTo>
                    <a:pt x="2449" y="3102"/>
                  </a:lnTo>
                  <a:cubicBezTo>
                    <a:pt x="2494" y="3126"/>
                    <a:pt x="2542" y="3138"/>
                    <a:pt x="2590" y="3138"/>
                  </a:cubicBezTo>
                  <a:cubicBezTo>
                    <a:pt x="2672" y="3138"/>
                    <a:pt x="2752" y="3105"/>
                    <a:pt x="2811" y="3047"/>
                  </a:cubicBezTo>
                  <a:cubicBezTo>
                    <a:pt x="3089" y="2741"/>
                    <a:pt x="3395" y="2481"/>
                    <a:pt x="3739" y="2258"/>
                  </a:cubicBezTo>
                  <a:cubicBezTo>
                    <a:pt x="3859" y="2184"/>
                    <a:pt x="3906" y="2045"/>
                    <a:pt x="3868" y="1915"/>
                  </a:cubicBezTo>
                  <a:lnTo>
                    <a:pt x="3534" y="876"/>
                  </a:lnTo>
                  <a:cubicBezTo>
                    <a:pt x="3525" y="820"/>
                    <a:pt x="3525" y="774"/>
                    <a:pt x="3553" y="728"/>
                  </a:cubicBezTo>
                  <a:cubicBezTo>
                    <a:pt x="3572" y="681"/>
                    <a:pt x="3609" y="644"/>
                    <a:pt x="3664" y="635"/>
                  </a:cubicBezTo>
                  <a:lnTo>
                    <a:pt x="5269" y="125"/>
                  </a:lnTo>
                  <a:cubicBezTo>
                    <a:pt x="5291" y="117"/>
                    <a:pt x="5313" y="113"/>
                    <a:pt x="5334" y="113"/>
                  </a:cubicBezTo>
                  <a:close/>
                  <a:moveTo>
                    <a:pt x="5330" y="1"/>
                  </a:moveTo>
                  <a:cubicBezTo>
                    <a:pt x="5300" y="1"/>
                    <a:pt x="5270" y="5"/>
                    <a:pt x="5241" y="13"/>
                  </a:cubicBezTo>
                  <a:lnTo>
                    <a:pt x="3627" y="523"/>
                  </a:lnTo>
                  <a:cubicBezTo>
                    <a:pt x="3553" y="551"/>
                    <a:pt x="3488" y="598"/>
                    <a:pt x="3451" y="672"/>
                  </a:cubicBezTo>
                  <a:cubicBezTo>
                    <a:pt x="3405" y="746"/>
                    <a:pt x="3405" y="830"/>
                    <a:pt x="3423" y="913"/>
                  </a:cubicBezTo>
                  <a:lnTo>
                    <a:pt x="3757" y="1952"/>
                  </a:lnTo>
                  <a:cubicBezTo>
                    <a:pt x="3785" y="2036"/>
                    <a:pt x="3748" y="2119"/>
                    <a:pt x="3683" y="2165"/>
                  </a:cubicBezTo>
                  <a:cubicBezTo>
                    <a:pt x="3330" y="2388"/>
                    <a:pt x="3006" y="2657"/>
                    <a:pt x="2727" y="2963"/>
                  </a:cubicBezTo>
                  <a:cubicBezTo>
                    <a:pt x="2693" y="3003"/>
                    <a:pt x="2645" y="3022"/>
                    <a:pt x="2596" y="3022"/>
                  </a:cubicBezTo>
                  <a:cubicBezTo>
                    <a:pt x="2565" y="3022"/>
                    <a:pt x="2533" y="3015"/>
                    <a:pt x="2505" y="3000"/>
                  </a:cubicBezTo>
                  <a:lnTo>
                    <a:pt x="1531" y="2499"/>
                  </a:lnTo>
                  <a:cubicBezTo>
                    <a:pt x="1486" y="2477"/>
                    <a:pt x="1437" y="2465"/>
                    <a:pt x="1390" y="2465"/>
                  </a:cubicBezTo>
                  <a:cubicBezTo>
                    <a:pt x="1359" y="2465"/>
                    <a:pt x="1328" y="2470"/>
                    <a:pt x="1299" y="2481"/>
                  </a:cubicBezTo>
                  <a:cubicBezTo>
                    <a:pt x="1225" y="2499"/>
                    <a:pt x="1160" y="2555"/>
                    <a:pt x="1123" y="2629"/>
                  </a:cubicBezTo>
                  <a:lnTo>
                    <a:pt x="343" y="4132"/>
                  </a:lnTo>
                  <a:cubicBezTo>
                    <a:pt x="306" y="4206"/>
                    <a:pt x="297" y="4290"/>
                    <a:pt x="315" y="4364"/>
                  </a:cubicBezTo>
                  <a:cubicBezTo>
                    <a:pt x="343" y="4447"/>
                    <a:pt x="399" y="4503"/>
                    <a:pt x="473" y="4550"/>
                  </a:cubicBezTo>
                  <a:lnTo>
                    <a:pt x="1438" y="5050"/>
                  </a:lnTo>
                  <a:cubicBezTo>
                    <a:pt x="1512" y="5088"/>
                    <a:pt x="1559" y="5171"/>
                    <a:pt x="1540" y="5255"/>
                  </a:cubicBezTo>
                  <a:cubicBezTo>
                    <a:pt x="1447" y="5663"/>
                    <a:pt x="1410" y="6080"/>
                    <a:pt x="1429" y="6498"/>
                  </a:cubicBezTo>
                  <a:cubicBezTo>
                    <a:pt x="1438" y="6581"/>
                    <a:pt x="1382" y="6655"/>
                    <a:pt x="1299" y="6683"/>
                  </a:cubicBezTo>
                  <a:lnTo>
                    <a:pt x="260" y="7008"/>
                  </a:lnTo>
                  <a:cubicBezTo>
                    <a:pt x="93" y="7063"/>
                    <a:pt x="0" y="7230"/>
                    <a:pt x="56" y="7397"/>
                  </a:cubicBezTo>
                  <a:lnTo>
                    <a:pt x="566" y="9002"/>
                  </a:lnTo>
                  <a:cubicBezTo>
                    <a:pt x="604" y="9138"/>
                    <a:pt x="728" y="9219"/>
                    <a:pt x="863" y="9219"/>
                  </a:cubicBezTo>
                  <a:cubicBezTo>
                    <a:pt x="894" y="9219"/>
                    <a:pt x="925" y="9215"/>
                    <a:pt x="956" y="9206"/>
                  </a:cubicBezTo>
                  <a:lnTo>
                    <a:pt x="1995" y="8882"/>
                  </a:lnTo>
                  <a:cubicBezTo>
                    <a:pt x="2016" y="8875"/>
                    <a:pt x="2037" y="8871"/>
                    <a:pt x="2058" y="8871"/>
                  </a:cubicBezTo>
                  <a:cubicBezTo>
                    <a:pt x="2118" y="8871"/>
                    <a:pt x="2173" y="8901"/>
                    <a:pt x="2208" y="8956"/>
                  </a:cubicBezTo>
                  <a:cubicBezTo>
                    <a:pt x="2431" y="9299"/>
                    <a:pt x="2700" y="9624"/>
                    <a:pt x="3006" y="9902"/>
                  </a:cubicBezTo>
                  <a:cubicBezTo>
                    <a:pt x="3071" y="9958"/>
                    <a:pt x="3080" y="10051"/>
                    <a:pt x="3043" y="10134"/>
                  </a:cubicBezTo>
                  <a:lnTo>
                    <a:pt x="2542" y="11099"/>
                  </a:lnTo>
                  <a:cubicBezTo>
                    <a:pt x="2505" y="11173"/>
                    <a:pt x="2495" y="11257"/>
                    <a:pt x="2523" y="11331"/>
                  </a:cubicBezTo>
                  <a:cubicBezTo>
                    <a:pt x="2542" y="11414"/>
                    <a:pt x="2598" y="11479"/>
                    <a:pt x="2672" y="11516"/>
                  </a:cubicBezTo>
                  <a:lnTo>
                    <a:pt x="4175" y="12296"/>
                  </a:lnTo>
                  <a:cubicBezTo>
                    <a:pt x="4218" y="12317"/>
                    <a:pt x="4265" y="12326"/>
                    <a:pt x="4311" y="12326"/>
                  </a:cubicBezTo>
                  <a:cubicBezTo>
                    <a:pt x="4343" y="12326"/>
                    <a:pt x="4376" y="12322"/>
                    <a:pt x="4406" y="12314"/>
                  </a:cubicBezTo>
                  <a:cubicBezTo>
                    <a:pt x="4490" y="12286"/>
                    <a:pt x="4546" y="12231"/>
                    <a:pt x="4592" y="12156"/>
                  </a:cubicBezTo>
                  <a:lnTo>
                    <a:pt x="5093" y="11192"/>
                  </a:lnTo>
                  <a:cubicBezTo>
                    <a:pt x="5125" y="11128"/>
                    <a:pt x="5190" y="11085"/>
                    <a:pt x="5260" y="11085"/>
                  </a:cubicBezTo>
                  <a:cubicBezTo>
                    <a:pt x="5272" y="11085"/>
                    <a:pt x="5285" y="11087"/>
                    <a:pt x="5297" y="11090"/>
                  </a:cubicBezTo>
                  <a:cubicBezTo>
                    <a:pt x="5637" y="11167"/>
                    <a:pt x="5984" y="11206"/>
                    <a:pt x="6331" y="11206"/>
                  </a:cubicBezTo>
                  <a:cubicBezTo>
                    <a:pt x="6401" y="11206"/>
                    <a:pt x="6471" y="11204"/>
                    <a:pt x="6540" y="11201"/>
                  </a:cubicBezTo>
                  <a:cubicBezTo>
                    <a:pt x="6624" y="11201"/>
                    <a:pt x="6698" y="11257"/>
                    <a:pt x="6726" y="11340"/>
                  </a:cubicBezTo>
                  <a:lnTo>
                    <a:pt x="7050" y="12379"/>
                  </a:lnTo>
                  <a:cubicBezTo>
                    <a:pt x="7097" y="12509"/>
                    <a:pt x="7217" y="12592"/>
                    <a:pt x="7347" y="12592"/>
                  </a:cubicBezTo>
                  <a:cubicBezTo>
                    <a:pt x="7375" y="12592"/>
                    <a:pt x="7403" y="12583"/>
                    <a:pt x="7440" y="12583"/>
                  </a:cubicBezTo>
                  <a:lnTo>
                    <a:pt x="9045" y="12073"/>
                  </a:lnTo>
                  <a:cubicBezTo>
                    <a:pt x="9212" y="12017"/>
                    <a:pt x="9295" y="11850"/>
                    <a:pt x="9249" y="11683"/>
                  </a:cubicBezTo>
                  <a:lnTo>
                    <a:pt x="8924" y="10644"/>
                  </a:lnTo>
                  <a:cubicBezTo>
                    <a:pt x="8896" y="10561"/>
                    <a:pt x="8924" y="10477"/>
                    <a:pt x="8998" y="10431"/>
                  </a:cubicBezTo>
                  <a:cubicBezTo>
                    <a:pt x="9342" y="10208"/>
                    <a:pt x="9666" y="9939"/>
                    <a:pt x="9945" y="9633"/>
                  </a:cubicBezTo>
                  <a:cubicBezTo>
                    <a:pt x="9979" y="9593"/>
                    <a:pt x="10032" y="9570"/>
                    <a:pt x="10085" y="9570"/>
                  </a:cubicBezTo>
                  <a:cubicBezTo>
                    <a:pt x="10117" y="9570"/>
                    <a:pt x="10149" y="9578"/>
                    <a:pt x="10177" y="9596"/>
                  </a:cubicBezTo>
                  <a:lnTo>
                    <a:pt x="11141" y="10097"/>
                  </a:lnTo>
                  <a:cubicBezTo>
                    <a:pt x="11186" y="10119"/>
                    <a:pt x="11235" y="10132"/>
                    <a:pt x="11282" y="10132"/>
                  </a:cubicBezTo>
                  <a:cubicBezTo>
                    <a:pt x="11313" y="10132"/>
                    <a:pt x="11344" y="10126"/>
                    <a:pt x="11373" y="10115"/>
                  </a:cubicBezTo>
                  <a:cubicBezTo>
                    <a:pt x="11457" y="10088"/>
                    <a:pt x="11522" y="10032"/>
                    <a:pt x="11559" y="9967"/>
                  </a:cubicBezTo>
                  <a:lnTo>
                    <a:pt x="12338" y="8464"/>
                  </a:lnTo>
                  <a:cubicBezTo>
                    <a:pt x="12412" y="8316"/>
                    <a:pt x="12357" y="8130"/>
                    <a:pt x="12208" y="8047"/>
                  </a:cubicBezTo>
                  <a:lnTo>
                    <a:pt x="11234" y="7546"/>
                  </a:lnTo>
                  <a:cubicBezTo>
                    <a:pt x="11160" y="7509"/>
                    <a:pt x="11123" y="7416"/>
                    <a:pt x="11141" y="7342"/>
                  </a:cubicBezTo>
                  <a:cubicBezTo>
                    <a:pt x="11225" y="6934"/>
                    <a:pt x="11262" y="6516"/>
                    <a:pt x="11243" y="6099"/>
                  </a:cubicBezTo>
                  <a:cubicBezTo>
                    <a:pt x="11243" y="6015"/>
                    <a:pt x="11299" y="5941"/>
                    <a:pt x="11383" y="5913"/>
                  </a:cubicBezTo>
                  <a:lnTo>
                    <a:pt x="12422" y="5588"/>
                  </a:lnTo>
                  <a:cubicBezTo>
                    <a:pt x="12579" y="5533"/>
                    <a:pt x="12672" y="5357"/>
                    <a:pt x="12616" y="5199"/>
                  </a:cubicBezTo>
                  <a:lnTo>
                    <a:pt x="12115" y="3585"/>
                  </a:lnTo>
                  <a:cubicBezTo>
                    <a:pt x="12088" y="3511"/>
                    <a:pt x="12032" y="3446"/>
                    <a:pt x="11958" y="3408"/>
                  </a:cubicBezTo>
                  <a:cubicBezTo>
                    <a:pt x="11913" y="3386"/>
                    <a:pt x="11864" y="3374"/>
                    <a:pt x="11817" y="3374"/>
                  </a:cubicBezTo>
                  <a:cubicBezTo>
                    <a:pt x="11786" y="3374"/>
                    <a:pt x="11755" y="3379"/>
                    <a:pt x="11726" y="3390"/>
                  </a:cubicBezTo>
                  <a:lnTo>
                    <a:pt x="10687" y="3715"/>
                  </a:lnTo>
                  <a:cubicBezTo>
                    <a:pt x="10668" y="3721"/>
                    <a:pt x="10648" y="3724"/>
                    <a:pt x="10629" y="3724"/>
                  </a:cubicBezTo>
                  <a:cubicBezTo>
                    <a:pt x="10563" y="3724"/>
                    <a:pt x="10500" y="3690"/>
                    <a:pt x="10464" y="3640"/>
                  </a:cubicBezTo>
                  <a:cubicBezTo>
                    <a:pt x="10242" y="3288"/>
                    <a:pt x="9972" y="2972"/>
                    <a:pt x="9666" y="2685"/>
                  </a:cubicBezTo>
                  <a:cubicBezTo>
                    <a:pt x="9611" y="2629"/>
                    <a:pt x="9592" y="2536"/>
                    <a:pt x="9629" y="2462"/>
                  </a:cubicBezTo>
                  <a:lnTo>
                    <a:pt x="10130" y="1488"/>
                  </a:lnTo>
                  <a:cubicBezTo>
                    <a:pt x="10214" y="1340"/>
                    <a:pt x="10158" y="1154"/>
                    <a:pt x="10000" y="1080"/>
                  </a:cubicBezTo>
                  <a:lnTo>
                    <a:pt x="8507" y="301"/>
                  </a:lnTo>
                  <a:cubicBezTo>
                    <a:pt x="8459" y="276"/>
                    <a:pt x="8409" y="264"/>
                    <a:pt x="8361" y="264"/>
                  </a:cubicBezTo>
                  <a:cubicBezTo>
                    <a:pt x="8247" y="264"/>
                    <a:pt x="8141" y="327"/>
                    <a:pt x="8089" y="431"/>
                  </a:cubicBezTo>
                  <a:lnTo>
                    <a:pt x="7588" y="1395"/>
                  </a:lnTo>
                  <a:cubicBezTo>
                    <a:pt x="7549" y="1459"/>
                    <a:pt x="7483" y="1502"/>
                    <a:pt x="7412" y="1502"/>
                  </a:cubicBezTo>
                  <a:cubicBezTo>
                    <a:pt x="7400" y="1502"/>
                    <a:pt x="7387" y="1500"/>
                    <a:pt x="7375" y="1497"/>
                  </a:cubicBezTo>
                  <a:cubicBezTo>
                    <a:pt x="7043" y="1420"/>
                    <a:pt x="6697" y="1382"/>
                    <a:pt x="6350" y="1382"/>
                  </a:cubicBezTo>
                  <a:cubicBezTo>
                    <a:pt x="6280" y="1382"/>
                    <a:pt x="6211" y="1383"/>
                    <a:pt x="6141" y="1386"/>
                  </a:cubicBezTo>
                  <a:cubicBezTo>
                    <a:pt x="6058" y="1386"/>
                    <a:pt x="5974" y="1340"/>
                    <a:pt x="5956" y="1256"/>
                  </a:cubicBezTo>
                  <a:lnTo>
                    <a:pt x="5622" y="217"/>
                  </a:lnTo>
                  <a:cubicBezTo>
                    <a:pt x="5584" y="81"/>
                    <a:pt x="5460" y="1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2050775" y="2414100"/>
              <a:ext cx="126425" cy="126275"/>
            </a:xfrm>
            <a:custGeom>
              <a:avLst/>
              <a:gdLst/>
              <a:ahLst/>
              <a:cxnLst/>
              <a:rect l="l" t="t" r="r" b="b"/>
              <a:pathLst>
                <a:path w="5057" h="5051" extrusionOk="0">
                  <a:moveTo>
                    <a:pt x="2540" y="1452"/>
                  </a:moveTo>
                  <a:cubicBezTo>
                    <a:pt x="2602" y="1452"/>
                    <a:pt x="2665" y="1458"/>
                    <a:pt x="2728" y="1469"/>
                  </a:cubicBezTo>
                  <a:cubicBezTo>
                    <a:pt x="3034" y="1534"/>
                    <a:pt x="3303" y="1720"/>
                    <a:pt x="3452" y="1989"/>
                  </a:cubicBezTo>
                  <a:cubicBezTo>
                    <a:pt x="3609" y="2258"/>
                    <a:pt x="3637" y="2583"/>
                    <a:pt x="3535" y="2879"/>
                  </a:cubicBezTo>
                  <a:cubicBezTo>
                    <a:pt x="3382" y="3306"/>
                    <a:pt x="2971" y="3586"/>
                    <a:pt x="2537" y="3586"/>
                  </a:cubicBezTo>
                  <a:cubicBezTo>
                    <a:pt x="2471" y="3586"/>
                    <a:pt x="2405" y="3579"/>
                    <a:pt x="2338" y="3566"/>
                  </a:cubicBezTo>
                  <a:cubicBezTo>
                    <a:pt x="2032" y="3510"/>
                    <a:pt x="1763" y="3325"/>
                    <a:pt x="1606" y="3046"/>
                  </a:cubicBezTo>
                  <a:cubicBezTo>
                    <a:pt x="1448" y="2777"/>
                    <a:pt x="1420" y="2453"/>
                    <a:pt x="1531" y="2156"/>
                  </a:cubicBezTo>
                  <a:cubicBezTo>
                    <a:pt x="1678" y="1733"/>
                    <a:pt x="2095" y="1452"/>
                    <a:pt x="2540" y="1452"/>
                  </a:cubicBezTo>
                  <a:close/>
                  <a:moveTo>
                    <a:pt x="2538" y="1339"/>
                  </a:moveTo>
                  <a:cubicBezTo>
                    <a:pt x="2047" y="1339"/>
                    <a:pt x="1591" y="1647"/>
                    <a:pt x="1420" y="2119"/>
                  </a:cubicBezTo>
                  <a:cubicBezTo>
                    <a:pt x="1299" y="2443"/>
                    <a:pt x="1336" y="2805"/>
                    <a:pt x="1503" y="3111"/>
                  </a:cubicBezTo>
                  <a:cubicBezTo>
                    <a:pt x="1680" y="3408"/>
                    <a:pt x="1977" y="3622"/>
                    <a:pt x="2320" y="3687"/>
                  </a:cubicBezTo>
                  <a:cubicBezTo>
                    <a:pt x="2385" y="3696"/>
                    <a:pt x="2459" y="3705"/>
                    <a:pt x="2533" y="3705"/>
                  </a:cubicBezTo>
                  <a:cubicBezTo>
                    <a:pt x="3016" y="3705"/>
                    <a:pt x="3470" y="3390"/>
                    <a:pt x="3646" y="2917"/>
                  </a:cubicBezTo>
                  <a:cubicBezTo>
                    <a:pt x="3758" y="2592"/>
                    <a:pt x="3730" y="2230"/>
                    <a:pt x="3554" y="1933"/>
                  </a:cubicBezTo>
                  <a:cubicBezTo>
                    <a:pt x="3387" y="1636"/>
                    <a:pt x="3090" y="1423"/>
                    <a:pt x="2747" y="1358"/>
                  </a:cubicBezTo>
                  <a:cubicBezTo>
                    <a:pt x="2677" y="1346"/>
                    <a:pt x="2607" y="1339"/>
                    <a:pt x="2538" y="1339"/>
                  </a:cubicBezTo>
                  <a:close/>
                  <a:moveTo>
                    <a:pt x="2580" y="115"/>
                  </a:moveTo>
                  <a:lnTo>
                    <a:pt x="3229" y="226"/>
                  </a:lnTo>
                  <a:cubicBezTo>
                    <a:pt x="3247" y="226"/>
                    <a:pt x="3266" y="245"/>
                    <a:pt x="3257" y="273"/>
                  </a:cubicBezTo>
                  <a:lnTo>
                    <a:pt x="3192" y="690"/>
                  </a:lnTo>
                  <a:cubicBezTo>
                    <a:pt x="3183" y="755"/>
                    <a:pt x="3220" y="829"/>
                    <a:pt x="3275" y="857"/>
                  </a:cubicBezTo>
                  <a:cubicBezTo>
                    <a:pt x="3424" y="922"/>
                    <a:pt x="3554" y="996"/>
                    <a:pt x="3674" y="1098"/>
                  </a:cubicBezTo>
                  <a:cubicBezTo>
                    <a:pt x="3702" y="1122"/>
                    <a:pt x="3735" y="1133"/>
                    <a:pt x="3767" y="1133"/>
                  </a:cubicBezTo>
                  <a:cubicBezTo>
                    <a:pt x="3799" y="1133"/>
                    <a:pt x="3832" y="1122"/>
                    <a:pt x="3860" y="1098"/>
                  </a:cubicBezTo>
                  <a:lnTo>
                    <a:pt x="4212" y="848"/>
                  </a:lnTo>
                  <a:lnTo>
                    <a:pt x="4240" y="848"/>
                  </a:lnTo>
                  <a:cubicBezTo>
                    <a:pt x="4249" y="848"/>
                    <a:pt x="4259" y="857"/>
                    <a:pt x="4259" y="857"/>
                  </a:cubicBezTo>
                  <a:lnTo>
                    <a:pt x="4648" y="1395"/>
                  </a:lnTo>
                  <a:cubicBezTo>
                    <a:pt x="4658" y="1404"/>
                    <a:pt x="4658" y="1414"/>
                    <a:pt x="4658" y="1423"/>
                  </a:cubicBezTo>
                  <a:cubicBezTo>
                    <a:pt x="4658" y="1432"/>
                    <a:pt x="4648" y="1442"/>
                    <a:pt x="4639" y="1451"/>
                  </a:cubicBezTo>
                  <a:lnTo>
                    <a:pt x="4296" y="1701"/>
                  </a:lnTo>
                  <a:cubicBezTo>
                    <a:pt x="4240" y="1738"/>
                    <a:pt x="4212" y="1813"/>
                    <a:pt x="4240" y="1878"/>
                  </a:cubicBezTo>
                  <a:cubicBezTo>
                    <a:pt x="4296" y="2026"/>
                    <a:pt x="4333" y="2174"/>
                    <a:pt x="4351" y="2332"/>
                  </a:cubicBezTo>
                  <a:cubicBezTo>
                    <a:pt x="4351" y="2397"/>
                    <a:pt x="4407" y="2453"/>
                    <a:pt x="4481" y="2462"/>
                  </a:cubicBezTo>
                  <a:lnTo>
                    <a:pt x="4899" y="2536"/>
                  </a:lnTo>
                  <a:cubicBezTo>
                    <a:pt x="4917" y="2536"/>
                    <a:pt x="4936" y="2555"/>
                    <a:pt x="4927" y="2573"/>
                  </a:cubicBezTo>
                  <a:lnTo>
                    <a:pt x="4825" y="3223"/>
                  </a:lnTo>
                  <a:cubicBezTo>
                    <a:pt x="4825" y="3241"/>
                    <a:pt x="4815" y="3251"/>
                    <a:pt x="4806" y="3251"/>
                  </a:cubicBezTo>
                  <a:cubicBezTo>
                    <a:pt x="4797" y="3260"/>
                    <a:pt x="4787" y="3260"/>
                    <a:pt x="4778" y="3260"/>
                  </a:cubicBezTo>
                  <a:lnTo>
                    <a:pt x="4361" y="3195"/>
                  </a:lnTo>
                  <a:cubicBezTo>
                    <a:pt x="4349" y="3192"/>
                    <a:pt x="4338" y="3190"/>
                    <a:pt x="4326" y="3190"/>
                  </a:cubicBezTo>
                  <a:cubicBezTo>
                    <a:pt x="4271" y="3190"/>
                    <a:pt x="4217" y="3225"/>
                    <a:pt x="4194" y="3278"/>
                  </a:cubicBezTo>
                  <a:cubicBezTo>
                    <a:pt x="4129" y="3418"/>
                    <a:pt x="4045" y="3557"/>
                    <a:pt x="3953" y="3677"/>
                  </a:cubicBezTo>
                  <a:cubicBezTo>
                    <a:pt x="3906" y="3733"/>
                    <a:pt x="3906" y="3807"/>
                    <a:pt x="3953" y="3863"/>
                  </a:cubicBezTo>
                  <a:lnTo>
                    <a:pt x="4194" y="4206"/>
                  </a:lnTo>
                  <a:cubicBezTo>
                    <a:pt x="4212" y="4225"/>
                    <a:pt x="4203" y="4252"/>
                    <a:pt x="4184" y="4262"/>
                  </a:cubicBezTo>
                  <a:lnTo>
                    <a:pt x="3656" y="4651"/>
                  </a:lnTo>
                  <a:cubicBezTo>
                    <a:pt x="3648" y="4655"/>
                    <a:pt x="3639" y="4657"/>
                    <a:pt x="3630" y="4657"/>
                  </a:cubicBezTo>
                  <a:cubicBezTo>
                    <a:pt x="3617" y="4657"/>
                    <a:pt x="3605" y="4653"/>
                    <a:pt x="3600" y="4642"/>
                  </a:cubicBezTo>
                  <a:lnTo>
                    <a:pt x="3350" y="4299"/>
                  </a:lnTo>
                  <a:cubicBezTo>
                    <a:pt x="3324" y="4253"/>
                    <a:pt x="3279" y="4231"/>
                    <a:pt x="3233" y="4231"/>
                  </a:cubicBezTo>
                  <a:cubicBezTo>
                    <a:pt x="3213" y="4231"/>
                    <a:pt x="3193" y="4235"/>
                    <a:pt x="3173" y="4243"/>
                  </a:cubicBezTo>
                  <a:cubicBezTo>
                    <a:pt x="3025" y="4299"/>
                    <a:pt x="2876" y="4336"/>
                    <a:pt x="2719" y="4345"/>
                  </a:cubicBezTo>
                  <a:cubicBezTo>
                    <a:pt x="2654" y="4354"/>
                    <a:pt x="2598" y="4410"/>
                    <a:pt x="2580" y="4475"/>
                  </a:cubicBezTo>
                  <a:lnTo>
                    <a:pt x="2515" y="4902"/>
                  </a:lnTo>
                  <a:cubicBezTo>
                    <a:pt x="2515" y="4911"/>
                    <a:pt x="2505" y="4920"/>
                    <a:pt x="2496" y="4920"/>
                  </a:cubicBezTo>
                  <a:cubicBezTo>
                    <a:pt x="2496" y="4930"/>
                    <a:pt x="2478" y="4930"/>
                    <a:pt x="2468" y="4930"/>
                  </a:cubicBezTo>
                  <a:lnTo>
                    <a:pt x="1819" y="4828"/>
                  </a:lnTo>
                  <a:cubicBezTo>
                    <a:pt x="1810" y="4828"/>
                    <a:pt x="1800" y="4818"/>
                    <a:pt x="1800" y="4809"/>
                  </a:cubicBezTo>
                  <a:cubicBezTo>
                    <a:pt x="1791" y="4800"/>
                    <a:pt x="1791" y="4790"/>
                    <a:pt x="1791" y="4781"/>
                  </a:cubicBezTo>
                  <a:lnTo>
                    <a:pt x="1856" y="4364"/>
                  </a:lnTo>
                  <a:cubicBezTo>
                    <a:pt x="1865" y="4290"/>
                    <a:pt x="1828" y="4225"/>
                    <a:pt x="1772" y="4197"/>
                  </a:cubicBezTo>
                  <a:cubicBezTo>
                    <a:pt x="1624" y="4132"/>
                    <a:pt x="1494" y="4048"/>
                    <a:pt x="1374" y="3956"/>
                  </a:cubicBezTo>
                  <a:cubicBezTo>
                    <a:pt x="1346" y="3928"/>
                    <a:pt x="1309" y="3918"/>
                    <a:pt x="1281" y="3918"/>
                  </a:cubicBezTo>
                  <a:cubicBezTo>
                    <a:pt x="1244" y="3918"/>
                    <a:pt x="1216" y="3928"/>
                    <a:pt x="1188" y="3946"/>
                  </a:cubicBezTo>
                  <a:lnTo>
                    <a:pt x="845" y="4197"/>
                  </a:lnTo>
                  <a:cubicBezTo>
                    <a:pt x="836" y="4206"/>
                    <a:pt x="817" y="4206"/>
                    <a:pt x="808" y="4206"/>
                  </a:cubicBezTo>
                  <a:cubicBezTo>
                    <a:pt x="798" y="4206"/>
                    <a:pt x="789" y="4197"/>
                    <a:pt x="789" y="4187"/>
                  </a:cubicBezTo>
                  <a:lnTo>
                    <a:pt x="400" y="3659"/>
                  </a:lnTo>
                  <a:cubicBezTo>
                    <a:pt x="390" y="3649"/>
                    <a:pt x="390" y="3640"/>
                    <a:pt x="390" y="3631"/>
                  </a:cubicBezTo>
                  <a:cubicBezTo>
                    <a:pt x="390" y="3612"/>
                    <a:pt x="400" y="3603"/>
                    <a:pt x="409" y="3603"/>
                  </a:cubicBezTo>
                  <a:lnTo>
                    <a:pt x="752" y="3353"/>
                  </a:lnTo>
                  <a:cubicBezTo>
                    <a:pt x="808" y="3306"/>
                    <a:pt x="836" y="3241"/>
                    <a:pt x="808" y="3176"/>
                  </a:cubicBezTo>
                  <a:cubicBezTo>
                    <a:pt x="752" y="3028"/>
                    <a:pt x="715" y="2879"/>
                    <a:pt x="696" y="2722"/>
                  </a:cubicBezTo>
                  <a:cubicBezTo>
                    <a:pt x="696" y="2657"/>
                    <a:pt x="641" y="2601"/>
                    <a:pt x="567" y="2583"/>
                  </a:cubicBezTo>
                  <a:lnTo>
                    <a:pt x="149" y="2518"/>
                  </a:lnTo>
                  <a:cubicBezTo>
                    <a:pt x="140" y="2518"/>
                    <a:pt x="131" y="2508"/>
                    <a:pt x="121" y="2499"/>
                  </a:cubicBezTo>
                  <a:cubicBezTo>
                    <a:pt x="121" y="2490"/>
                    <a:pt x="121" y="2481"/>
                    <a:pt x="121" y="2471"/>
                  </a:cubicBezTo>
                  <a:lnTo>
                    <a:pt x="223" y="1822"/>
                  </a:lnTo>
                  <a:cubicBezTo>
                    <a:pt x="223" y="1813"/>
                    <a:pt x="233" y="1803"/>
                    <a:pt x="242" y="1794"/>
                  </a:cubicBezTo>
                  <a:lnTo>
                    <a:pt x="270" y="1794"/>
                  </a:lnTo>
                  <a:lnTo>
                    <a:pt x="687" y="1859"/>
                  </a:lnTo>
                  <a:cubicBezTo>
                    <a:pt x="694" y="1860"/>
                    <a:pt x="700" y="1860"/>
                    <a:pt x="707" y="1860"/>
                  </a:cubicBezTo>
                  <a:cubicBezTo>
                    <a:pt x="767" y="1860"/>
                    <a:pt x="829" y="1825"/>
                    <a:pt x="854" y="1766"/>
                  </a:cubicBezTo>
                  <a:cubicBezTo>
                    <a:pt x="919" y="1627"/>
                    <a:pt x="1003" y="1497"/>
                    <a:pt x="1095" y="1377"/>
                  </a:cubicBezTo>
                  <a:cubicBezTo>
                    <a:pt x="1142" y="1321"/>
                    <a:pt x="1142" y="1247"/>
                    <a:pt x="1105" y="1191"/>
                  </a:cubicBezTo>
                  <a:lnTo>
                    <a:pt x="854" y="839"/>
                  </a:lnTo>
                  <a:cubicBezTo>
                    <a:pt x="836" y="820"/>
                    <a:pt x="845" y="801"/>
                    <a:pt x="863" y="783"/>
                  </a:cubicBezTo>
                  <a:lnTo>
                    <a:pt x="1392" y="403"/>
                  </a:lnTo>
                  <a:cubicBezTo>
                    <a:pt x="1399" y="396"/>
                    <a:pt x="1408" y="392"/>
                    <a:pt x="1416" y="392"/>
                  </a:cubicBezTo>
                  <a:cubicBezTo>
                    <a:pt x="1429" y="392"/>
                    <a:pt x="1442" y="400"/>
                    <a:pt x="1448" y="412"/>
                  </a:cubicBezTo>
                  <a:lnTo>
                    <a:pt x="1698" y="755"/>
                  </a:lnTo>
                  <a:cubicBezTo>
                    <a:pt x="1733" y="797"/>
                    <a:pt x="1778" y="818"/>
                    <a:pt x="1826" y="818"/>
                  </a:cubicBezTo>
                  <a:cubicBezTo>
                    <a:pt x="1842" y="818"/>
                    <a:pt x="1858" y="815"/>
                    <a:pt x="1875" y="811"/>
                  </a:cubicBezTo>
                  <a:cubicBezTo>
                    <a:pt x="2023" y="755"/>
                    <a:pt x="2171" y="718"/>
                    <a:pt x="2329" y="699"/>
                  </a:cubicBezTo>
                  <a:cubicBezTo>
                    <a:pt x="2394" y="690"/>
                    <a:pt x="2450" y="644"/>
                    <a:pt x="2468" y="570"/>
                  </a:cubicBezTo>
                  <a:lnTo>
                    <a:pt x="2533" y="152"/>
                  </a:lnTo>
                  <a:cubicBezTo>
                    <a:pt x="2533" y="134"/>
                    <a:pt x="2561" y="115"/>
                    <a:pt x="2580" y="115"/>
                  </a:cubicBezTo>
                  <a:close/>
                  <a:moveTo>
                    <a:pt x="2565" y="0"/>
                  </a:moveTo>
                  <a:cubicBezTo>
                    <a:pt x="2533" y="0"/>
                    <a:pt x="2505" y="11"/>
                    <a:pt x="2478" y="32"/>
                  </a:cubicBezTo>
                  <a:cubicBezTo>
                    <a:pt x="2440" y="50"/>
                    <a:pt x="2422" y="87"/>
                    <a:pt x="2413" y="134"/>
                  </a:cubicBezTo>
                  <a:lnTo>
                    <a:pt x="2348" y="551"/>
                  </a:lnTo>
                  <a:cubicBezTo>
                    <a:pt x="2348" y="570"/>
                    <a:pt x="2329" y="579"/>
                    <a:pt x="2311" y="579"/>
                  </a:cubicBezTo>
                  <a:cubicBezTo>
                    <a:pt x="2153" y="597"/>
                    <a:pt x="1986" y="644"/>
                    <a:pt x="1837" y="699"/>
                  </a:cubicBezTo>
                  <a:cubicBezTo>
                    <a:pt x="1819" y="699"/>
                    <a:pt x="1800" y="699"/>
                    <a:pt x="1791" y="681"/>
                  </a:cubicBezTo>
                  <a:lnTo>
                    <a:pt x="1541" y="338"/>
                  </a:lnTo>
                  <a:cubicBezTo>
                    <a:pt x="1512" y="297"/>
                    <a:pt x="1461" y="275"/>
                    <a:pt x="1412" y="275"/>
                  </a:cubicBezTo>
                  <a:cubicBezTo>
                    <a:pt x="1382" y="275"/>
                    <a:pt x="1352" y="283"/>
                    <a:pt x="1327" y="301"/>
                  </a:cubicBezTo>
                  <a:lnTo>
                    <a:pt x="789" y="690"/>
                  </a:lnTo>
                  <a:cubicBezTo>
                    <a:pt x="724" y="737"/>
                    <a:pt x="706" y="839"/>
                    <a:pt x="752" y="904"/>
                  </a:cubicBezTo>
                  <a:lnTo>
                    <a:pt x="1003" y="1256"/>
                  </a:lnTo>
                  <a:cubicBezTo>
                    <a:pt x="1021" y="1265"/>
                    <a:pt x="1021" y="1284"/>
                    <a:pt x="1003" y="1302"/>
                  </a:cubicBezTo>
                  <a:cubicBezTo>
                    <a:pt x="900" y="1423"/>
                    <a:pt x="817" y="1571"/>
                    <a:pt x="743" y="1720"/>
                  </a:cubicBezTo>
                  <a:cubicBezTo>
                    <a:pt x="743" y="1729"/>
                    <a:pt x="724" y="1738"/>
                    <a:pt x="706" y="1738"/>
                  </a:cubicBezTo>
                  <a:lnTo>
                    <a:pt x="288" y="1673"/>
                  </a:lnTo>
                  <a:cubicBezTo>
                    <a:pt x="277" y="1671"/>
                    <a:pt x="266" y="1670"/>
                    <a:pt x="255" y="1670"/>
                  </a:cubicBezTo>
                  <a:cubicBezTo>
                    <a:pt x="223" y="1670"/>
                    <a:pt x="195" y="1680"/>
                    <a:pt x="168" y="1701"/>
                  </a:cubicBezTo>
                  <a:cubicBezTo>
                    <a:pt x="140" y="1720"/>
                    <a:pt x="112" y="1757"/>
                    <a:pt x="103" y="1803"/>
                  </a:cubicBezTo>
                  <a:lnTo>
                    <a:pt x="1" y="2453"/>
                  </a:lnTo>
                  <a:cubicBezTo>
                    <a:pt x="1" y="2490"/>
                    <a:pt x="10" y="2536"/>
                    <a:pt x="28" y="2564"/>
                  </a:cubicBezTo>
                  <a:cubicBezTo>
                    <a:pt x="56" y="2601"/>
                    <a:pt x="93" y="2620"/>
                    <a:pt x="131" y="2629"/>
                  </a:cubicBezTo>
                  <a:lnTo>
                    <a:pt x="548" y="2694"/>
                  </a:lnTo>
                  <a:cubicBezTo>
                    <a:pt x="567" y="2703"/>
                    <a:pt x="585" y="2712"/>
                    <a:pt x="585" y="2731"/>
                  </a:cubicBezTo>
                  <a:cubicBezTo>
                    <a:pt x="604" y="2898"/>
                    <a:pt x="641" y="3056"/>
                    <a:pt x="696" y="3213"/>
                  </a:cubicBezTo>
                  <a:cubicBezTo>
                    <a:pt x="706" y="3223"/>
                    <a:pt x="696" y="3241"/>
                    <a:pt x="687" y="3251"/>
                  </a:cubicBezTo>
                  <a:lnTo>
                    <a:pt x="344" y="3501"/>
                  </a:lnTo>
                  <a:cubicBezTo>
                    <a:pt x="307" y="3529"/>
                    <a:pt x="288" y="3566"/>
                    <a:pt x="279" y="3603"/>
                  </a:cubicBezTo>
                  <a:cubicBezTo>
                    <a:pt x="270" y="3649"/>
                    <a:pt x="279" y="3687"/>
                    <a:pt x="307" y="3724"/>
                  </a:cubicBezTo>
                  <a:lnTo>
                    <a:pt x="696" y="4252"/>
                  </a:lnTo>
                  <a:cubicBezTo>
                    <a:pt x="715" y="4290"/>
                    <a:pt x="752" y="4308"/>
                    <a:pt x="798" y="4317"/>
                  </a:cubicBezTo>
                  <a:cubicBezTo>
                    <a:pt x="808" y="4320"/>
                    <a:pt x="817" y="4321"/>
                    <a:pt x="826" y="4321"/>
                  </a:cubicBezTo>
                  <a:cubicBezTo>
                    <a:pt x="854" y="4321"/>
                    <a:pt x="882" y="4310"/>
                    <a:pt x="910" y="4290"/>
                  </a:cubicBezTo>
                  <a:lnTo>
                    <a:pt x="1253" y="4039"/>
                  </a:lnTo>
                  <a:cubicBezTo>
                    <a:pt x="1262" y="4034"/>
                    <a:pt x="1272" y="4032"/>
                    <a:pt x="1280" y="4032"/>
                  </a:cubicBezTo>
                  <a:cubicBezTo>
                    <a:pt x="1288" y="4032"/>
                    <a:pt x="1295" y="4034"/>
                    <a:pt x="1299" y="4039"/>
                  </a:cubicBezTo>
                  <a:cubicBezTo>
                    <a:pt x="1429" y="4141"/>
                    <a:pt x="1568" y="4234"/>
                    <a:pt x="1726" y="4299"/>
                  </a:cubicBezTo>
                  <a:cubicBezTo>
                    <a:pt x="1735" y="4308"/>
                    <a:pt x="1745" y="4327"/>
                    <a:pt x="1745" y="4345"/>
                  </a:cubicBezTo>
                  <a:lnTo>
                    <a:pt x="1670" y="4763"/>
                  </a:lnTo>
                  <a:cubicBezTo>
                    <a:pt x="1670" y="4800"/>
                    <a:pt x="1680" y="4846"/>
                    <a:pt x="1698" y="4874"/>
                  </a:cubicBezTo>
                  <a:cubicBezTo>
                    <a:pt x="1726" y="4911"/>
                    <a:pt x="1763" y="4930"/>
                    <a:pt x="1800" y="4939"/>
                  </a:cubicBezTo>
                  <a:lnTo>
                    <a:pt x="2450" y="5041"/>
                  </a:lnTo>
                  <a:cubicBezTo>
                    <a:pt x="2459" y="5041"/>
                    <a:pt x="2468" y="5050"/>
                    <a:pt x="2478" y="5050"/>
                  </a:cubicBezTo>
                  <a:cubicBezTo>
                    <a:pt x="2515" y="5050"/>
                    <a:pt x="2542" y="5041"/>
                    <a:pt x="2570" y="5013"/>
                  </a:cubicBezTo>
                  <a:cubicBezTo>
                    <a:pt x="2598" y="4995"/>
                    <a:pt x="2626" y="4957"/>
                    <a:pt x="2635" y="4911"/>
                  </a:cubicBezTo>
                  <a:lnTo>
                    <a:pt x="2700" y="4494"/>
                  </a:lnTo>
                  <a:cubicBezTo>
                    <a:pt x="2700" y="4475"/>
                    <a:pt x="2719" y="4466"/>
                    <a:pt x="2728" y="4466"/>
                  </a:cubicBezTo>
                  <a:cubicBezTo>
                    <a:pt x="2895" y="4447"/>
                    <a:pt x="3062" y="4401"/>
                    <a:pt x="3210" y="4345"/>
                  </a:cubicBezTo>
                  <a:cubicBezTo>
                    <a:pt x="3229" y="4345"/>
                    <a:pt x="3247" y="4345"/>
                    <a:pt x="3257" y="4364"/>
                  </a:cubicBezTo>
                  <a:lnTo>
                    <a:pt x="3507" y="4707"/>
                  </a:lnTo>
                  <a:cubicBezTo>
                    <a:pt x="3536" y="4747"/>
                    <a:pt x="3587" y="4770"/>
                    <a:pt x="3636" y="4770"/>
                  </a:cubicBezTo>
                  <a:cubicBezTo>
                    <a:pt x="3666" y="4770"/>
                    <a:pt x="3696" y="4762"/>
                    <a:pt x="3721" y="4744"/>
                  </a:cubicBezTo>
                  <a:lnTo>
                    <a:pt x="4259" y="4354"/>
                  </a:lnTo>
                  <a:cubicBezTo>
                    <a:pt x="4324" y="4299"/>
                    <a:pt x="4342" y="4206"/>
                    <a:pt x="4286" y="4132"/>
                  </a:cubicBezTo>
                  <a:lnTo>
                    <a:pt x="4036" y="3789"/>
                  </a:lnTo>
                  <a:cubicBezTo>
                    <a:pt x="4027" y="3779"/>
                    <a:pt x="4027" y="3761"/>
                    <a:pt x="4036" y="3742"/>
                  </a:cubicBezTo>
                  <a:cubicBezTo>
                    <a:pt x="4147" y="3622"/>
                    <a:pt x="4231" y="3473"/>
                    <a:pt x="4296" y="3325"/>
                  </a:cubicBezTo>
                  <a:cubicBezTo>
                    <a:pt x="4303" y="3311"/>
                    <a:pt x="4314" y="3303"/>
                    <a:pt x="4327" y="3303"/>
                  </a:cubicBezTo>
                  <a:cubicBezTo>
                    <a:pt x="4332" y="3303"/>
                    <a:pt x="4337" y="3304"/>
                    <a:pt x="4342" y="3306"/>
                  </a:cubicBezTo>
                  <a:lnTo>
                    <a:pt x="4760" y="3371"/>
                  </a:lnTo>
                  <a:cubicBezTo>
                    <a:pt x="4771" y="3373"/>
                    <a:pt x="4782" y="3375"/>
                    <a:pt x="4793" y="3375"/>
                  </a:cubicBezTo>
                  <a:cubicBezTo>
                    <a:pt x="4825" y="3375"/>
                    <a:pt x="4852" y="3364"/>
                    <a:pt x="4880" y="3343"/>
                  </a:cubicBezTo>
                  <a:cubicBezTo>
                    <a:pt x="4908" y="3315"/>
                    <a:pt x="4936" y="3278"/>
                    <a:pt x="4936" y="3241"/>
                  </a:cubicBezTo>
                  <a:lnTo>
                    <a:pt x="5047" y="2592"/>
                  </a:lnTo>
                  <a:cubicBezTo>
                    <a:pt x="5056" y="2508"/>
                    <a:pt x="5001" y="2425"/>
                    <a:pt x="4917" y="2416"/>
                  </a:cubicBezTo>
                  <a:lnTo>
                    <a:pt x="4491" y="2351"/>
                  </a:lnTo>
                  <a:cubicBezTo>
                    <a:pt x="4481" y="2341"/>
                    <a:pt x="4463" y="2332"/>
                    <a:pt x="4463" y="2314"/>
                  </a:cubicBezTo>
                  <a:cubicBezTo>
                    <a:pt x="4444" y="2147"/>
                    <a:pt x="4407" y="1989"/>
                    <a:pt x="4351" y="1831"/>
                  </a:cubicBezTo>
                  <a:cubicBezTo>
                    <a:pt x="4342" y="1822"/>
                    <a:pt x="4351" y="1803"/>
                    <a:pt x="4361" y="1794"/>
                  </a:cubicBezTo>
                  <a:lnTo>
                    <a:pt x="4704" y="1544"/>
                  </a:lnTo>
                  <a:cubicBezTo>
                    <a:pt x="4741" y="1516"/>
                    <a:pt x="4760" y="1479"/>
                    <a:pt x="4769" y="1442"/>
                  </a:cubicBezTo>
                  <a:cubicBezTo>
                    <a:pt x="4778" y="1395"/>
                    <a:pt x="4769" y="1358"/>
                    <a:pt x="4741" y="1321"/>
                  </a:cubicBezTo>
                  <a:lnTo>
                    <a:pt x="4351" y="792"/>
                  </a:lnTo>
                  <a:cubicBezTo>
                    <a:pt x="4333" y="755"/>
                    <a:pt x="4296" y="737"/>
                    <a:pt x="4249" y="727"/>
                  </a:cubicBezTo>
                  <a:cubicBezTo>
                    <a:pt x="4240" y="725"/>
                    <a:pt x="4230" y="724"/>
                    <a:pt x="4220" y="724"/>
                  </a:cubicBezTo>
                  <a:cubicBezTo>
                    <a:pt x="4190" y="724"/>
                    <a:pt x="4159" y="734"/>
                    <a:pt x="4138" y="755"/>
                  </a:cubicBezTo>
                  <a:lnTo>
                    <a:pt x="3795" y="1006"/>
                  </a:lnTo>
                  <a:cubicBezTo>
                    <a:pt x="3786" y="1010"/>
                    <a:pt x="3776" y="1013"/>
                    <a:pt x="3768" y="1013"/>
                  </a:cubicBezTo>
                  <a:cubicBezTo>
                    <a:pt x="3760" y="1013"/>
                    <a:pt x="3753" y="1010"/>
                    <a:pt x="3748" y="1006"/>
                  </a:cubicBezTo>
                  <a:cubicBezTo>
                    <a:pt x="3619" y="904"/>
                    <a:pt x="3479" y="811"/>
                    <a:pt x="3322" y="746"/>
                  </a:cubicBezTo>
                  <a:cubicBezTo>
                    <a:pt x="3312" y="737"/>
                    <a:pt x="3303" y="718"/>
                    <a:pt x="3303" y="709"/>
                  </a:cubicBezTo>
                  <a:lnTo>
                    <a:pt x="3368" y="282"/>
                  </a:lnTo>
                  <a:cubicBezTo>
                    <a:pt x="3387" y="199"/>
                    <a:pt x="3331" y="124"/>
                    <a:pt x="3247" y="106"/>
                  </a:cubicBezTo>
                  <a:lnTo>
                    <a:pt x="2598" y="4"/>
                  </a:lnTo>
                  <a:cubicBezTo>
                    <a:pt x="2587" y="1"/>
                    <a:pt x="2576" y="0"/>
                    <a:pt x="2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2058200" y="2676025"/>
              <a:ext cx="27400" cy="28550"/>
            </a:xfrm>
            <a:custGeom>
              <a:avLst/>
              <a:gdLst/>
              <a:ahLst/>
              <a:cxnLst/>
              <a:rect l="l" t="t" r="r" b="b"/>
              <a:pathLst>
                <a:path w="1096" h="1142" extrusionOk="0">
                  <a:moveTo>
                    <a:pt x="956" y="0"/>
                  </a:moveTo>
                  <a:cubicBezTo>
                    <a:pt x="937" y="0"/>
                    <a:pt x="910" y="9"/>
                    <a:pt x="891" y="19"/>
                  </a:cubicBezTo>
                  <a:lnTo>
                    <a:pt x="75" y="445"/>
                  </a:lnTo>
                  <a:cubicBezTo>
                    <a:pt x="28" y="473"/>
                    <a:pt x="0" y="520"/>
                    <a:pt x="0" y="566"/>
                  </a:cubicBezTo>
                  <a:cubicBezTo>
                    <a:pt x="0" y="612"/>
                    <a:pt x="38" y="659"/>
                    <a:pt x="75" y="687"/>
                  </a:cubicBezTo>
                  <a:lnTo>
                    <a:pt x="84" y="687"/>
                  </a:lnTo>
                  <a:lnTo>
                    <a:pt x="891" y="1132"/>
                  </a:lnTo>
                  <a:cubicBezTo>
                    <a:pt x="910" y="1141"/>
                    <a:pt x="937" y="1141"/>
                    <a:pt x="956" y="1141"/>
                  </a:cubicBezTo>
                  <a:cubicBezTo>
                    <a:pt x="1030" y="1141"/>
                    <a:pt x="1086" y="1085"/>
                    <a:pt x="1086" y="1011"/>
                  </a:cubicBezTo>
                  <a:cubicBezTo>
                    <a:pt x="1086" y="956"/>
                    <a:pt x="1067" y="909"/>
                    <a:pt x="1021" y="891"/>
                  </a:cubicBezTo>
                  <a:lnTo>
                    <a:pt x="427" y="566"/>
                  </a:lnTo>
                  <a:lnTo>
                    <a:pt x="1021" y="260"/>
                  </a:lnTo>
                  <a:cubicBezTo>
                    <a:pt x="1067" y="232"/>
                    <a:pt x="1095" y="186"/>
                    <a:pt x="1095" y="139"/>
                  </a:cubicBezTo>
                  <a:cubicBezTo>
                    <a:pt x="1095" y="65"/>
                    <a:pt x="103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2088825" y="2662325"/>
              <a:ext cx="22975" cy="53375"/>
            </a:xfrm>
            <a:custGeom>
              <a:avLst/>
              <a:gdLst/>
              <a:ahLst/>
              <a:cxnLst/>
              <a:rect l="l" t="t" r="r" b="b"/>
              <a:pathLst>
                <a:path w="919" h="2135" extrusionOk="0">
                  <a:moveTo>
                    <a:pt x="751" y="1"/>
                  </a:moveTo>
                  <a:cubicBezTo>
                    <a:pt x="677" y="1"/>
                    <a:pt x="612" y="47"/>
                    <a:pt x="584" y="121"/>
                  </a:cubicBezTo>
                  <a:lnTo>
                    <a:pt x="9" y="1921"/>
                  </a:lnTo>
                  <a:cubicBezTo>
                    <a:pt x="0" y="1930"/>
                    <a:pt x="0" y="1949"/>
                    <a:pt x="0" y="1967"/>
                  </a:cubicBezTo>
                  <a:cubicBezTo>
                    <a:pt x="0" y="2042"/>
                    <a:pt x="46" y="2107"/>
                    <a:pt x="121" y="2134"/>
                  </a:cubicBezTo>
                  <a:lnTo>
                    <a:pt x="167" y="2134"/>
                  </a:lnTo>
                  <a:cubicBezTo>
                    <a:pt x="241" y="2134"/>
                    <a:pt x="306" y="2088"/>
                    <a:pt x="325" y="2023"/>
                  </a:cubicBezTo>
                  <a:lnTo>
                    <a:pt x="909" y="242"/>
                  </a:lnTo>
                  <a:cubicBezTo>
                    <a:pt x="909" y="223"/>
                    <a:pt x="918" y="205"/>
                    <a:pt x="918" y="186"/>
                  </a:cubicBezTo>
                  <a:cubicBezTo>
                    <a:pt x="918" y="84"/>
                    <a:pt x="844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2114100" y="2676025"/>
              <a:ext cx="27150" cy="28550"/>
            </a:xfrm>
            <a:custGeom>
              <a:avLst/>
              <a:gdLst/>
              <a:ahLst/>
              <a:cxnLst/>
              <a:rect l="l" t="t" r="r" b="b"/>
              <a:pathLst>
                <a:path w="1086" h="1142" extrusionOk="0">
                  <a:moveTo>
                    <a:pt x="130" y="0"/>
                  </a:moveTo>
                  <a:cubicBezTo>
                    <a:pt x="56" y="0"/>
                    <a:pt x="0" y="65"/>
                    <a:pt x="0" y="139"/>
                  </a:cubicBezTo>
                  <a:cubicBezTo>
                    <a:pt x="0" y="186"/>
                    <a:pt x="19" y="232"/>
                    <a:pt x="65" y="260"/>
                  </a:cubicBezTo>
                  <a:lnTo>
                    <a:pt x="659" y="566"/>
                  </a:lnTo>
                  <a:lnTo>
                    <a:pt x="74" y="891"/>
                  </a:lnTo>
                  <a:cubicBezTo>
                    <a:pt x="28" y="909"/>
                    <a:pt x="0" y="956"/>
                    <a:pt x="0" y="1011"/>
                  </a:cubicBezTo>
                  <a:cubicBezTo>
                    <a:pt x="0" y="1076"/>
                    <a:pt x="56" y="1141"/>
                    <a:pt x="130" y="1141"/>
                  </a:cubicBezTo>
                  <a:cubicBezTo>
                    <a:pt x="158" y="1141"/>
                    <a:pt x="176" y="1141"/>
                    <a:pt x="195" y="1132"/>
                  </a:cubicBezTo>
                  <a:lnTo>
                    <a:pt x="1002" y="687"/>
                  </a:lnTo>
                  <a:lnTo>
                    <a:pt x="1011" y="687"/>
                  </a:lnTo>
                  <a:cubicBezTo>
                    <a:pt x="1058" y="659"/>
                    <a:pt x="1086" y="612"/>
                    <a:pt x="1086" y="566"/>
                  </a:cubicBezTo>
                  <a:cubicBezTo>
                    <a:pt x="1086" y="520"/>
                    <a:pt x="1058" y="473"/>
                    <a:pt x="1011" y="445"/>
                  </a:cubicBezTo>
                  <a:lnTo>
                    <a:pt x="195" y="19"/>
                  </a:lnTo>
                  <a:cubicBezTo>
                    <a:pt x="176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2002300" y="2589050"/>
              <a:ext cx="99050" cy="81425"/>
            </a:xfrm>
            <a:custGeom>
              <a:avLst/>
              <a:gdLst/>
              <a:ahLst/>
              <a:cxnLst/>
              <a:rect l="l" t="t" r="r" b="b"/>
              <a:pathLst>
                <a:path w="3962" h="3257" extrusionOk="0">
                  <a:moveTo>
                    <a:pt x="3906" y="0"/>
                  </a:moveTo>
                  <a:cubicBezTo>
                    <a:pt x="3535" y="0"/>
                    <a:pt x="3164" y="56"/>
                    <a:pt x="2802" y="158"/>
                  </a:cubicBezTo>
                  <a:cubicBezTo>
                    <a:pt x="1402" y="557"/>
                    <a:pt x="307" y="1744"/>
                    <a:pt x="1" y="3182"/>
                  </a:cubicBezTo>
                  <a:cubicBezTo>
                    <a:pt x="1" y="3219"/>
                    <a:pt x="19" y="3247"/>
                    <a:pt x="47" y="3256"/>
                  </a:cubicBezTo>
                  <a:lnTo>
                    <a:pt x="66" y="3256"/>
                  </a:lnTo>
                  <a:cubicBezTo>
                    <a:pt x="94" y="3256"/>
                    <a:pt x="112" y="3238"/>
                    <a:pt x="121" y="3210"/>
                  </a:cubicBezTo>
                  <a:cubicBezTo>
                    <a:pt x="409" y="1809"/>
                    <a:pt x="1476" y="659"/>
                    <a:pt x="2830" y="269"/>
                  </a:cubicBezTo>
                  <a:cubicBezTo>
                    <a:pt x="3183" y="167"/>
                    <a:pt x="3545" y="112"/>
                    <a:pt x="3906" y="112"/>
                  </a:cubicBezTo>
                  <a:cubicBezTo>
                    <a:pt x="3943" y="112"/>
                    <a:pt x="3962" y="93"/>
                    <a:pt x="3962" y="56"/>
                  </a:cubicBezTo>
                  <a:cubicBezTo>
                    <a:pt x="3962" y="28"/>
                    <a:pt x="3943" y="0"/>
                    <a:pt x="3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2000925" y="2593400"/>
              <a:ext cx="203875" cy="194875"/>
            </a:xfrm>
            <a:custGeom>
              <a:avLst/>
              <a:gdLst/>
              <a:ahLst/>
              <a:cxnLst/>
              <a:rect l="l" t="t" r="r" b="b"/>
              <a:pathLst>
                <a:path w="8155" h="7795" extrusionOk="0">
                  <a:moveTo>
                    <a:pt x="5133" y="0"/>
                  </a:moveTo>
                  <a:cubicBezTo>
                    <a:pt x="5109" y="0"/>
                    <a:pt x="5082" y="17"/>
                    <a:pt x="5075" y="40"/>
                  </a:cubicBezTo>
                  <a:cubicBezTo>
                    <a:pt x="5065" y="77"/>
                    <a:pt x="5084" y="105"/>
                    <a:pt x="5112" y="114"/>
                  </a:cubicBezTo>
                  <a:cubicBezTo>
                    <a:pt x="6568" y="568"/>
                    <a:pt x="7626" y="1839"/>
                    <a:pt x="7802" y="3351"/>
                  </a:cubicBezTo>
                  <a:cubicBezTo>
                    <a:pt x="8034" y="5216"/>
                    <a:pt x="6846" y="7006"/>
                    <a:pt x="5037" y="7526"/>
                  </a:cubicBezTo>
                  <a:cubicBezTo>
                    <a:pt x="4682" y="7628"/>
                    <a:pt x="4319" y="7679"/>
                    <a:pt x="3958" y="7679"/>
                  </a:cubicBezTo>
                  <a:cubicBezTo>
                    <a:pt x="3207" y="7679"/>
                    <a:pt x="2467" y="7460"/>
                    <a:pt x="1828" y="7034"/>
                  </a:cubicBezTo>
                  <a:cubicBezTo>
                    <a:pt x="881" y="6413"/>
                    <a:pt x="260" y="5402"/>
                    <a:pt x="121" y="4270"/>
                  </a:cubicBezTo>
                  <a:cubicBezTo>
                    <a:pt x="121" y="4233"/>
                    <a:pt x="93" y="4214"/>
                    <a:pt x="56" y="4214"/>
                  </a:cubicBezTo>
                  <a:cubicBezTo>
                    <a:pt x="28" y="4223"/>
                    <a:pt x="0" y="4251"/>
                    <a:pt x="9" y="4279"/>
                  </a:cubicBezTo>
                  <a:cubicBezTo>
                    <a:pt x="149" y="5448"/>
                    <a:pt x="789" y="6487"/>
                    <a:pt x="1763" y="7136"/>
                  </a:cubicBezTo>
                  <a:cubicBezTo>
                    <a:pt x="2421" y="7572"/>
                    <a:pt x="3182" y="7795"/>
                    <a:pt x="3961" y="7795"/>
                  </a:cubicBezTo>
                  <a:cubicBezTo>
                    <a:pt x="4332" y="7795"/>
                    <a:pt x="4703" y="7739"/>
                    <a:pt x="5075" y="7637"/>
                  </a:cubicBezTo>
                  <a:cubicBezTo>
                    <a:pt x="6930" y="7108"/>
                    <a:pt x="8154" y="5253"/>
                    <a:pt x="7922" y="3333"/>
                  </a:cubicBezTo>
                  <a:cubicBezTo>
                    <a:pt x="7728" y="1774"/>
                    <a:pt x="6642" y="476"/>
                    <a:pt x="5149" y="3"/>
                  </a:cubicBezTo>
                  <a:cubicBezTo>
                    <a:pt x="5144" y="1"/>
                    <a:pt x="5139" y="0"/>
                    <a:pt x="5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2012975" y="2606000"/>
              <a:ext cx="173975" cy="165350"/>
            </a:xfrm>
            <a:custGeom>
              <a:avLst/>
              <a:gdLst/>
              <a:ahLst/>
              <a:cxnLst/>
              <a:rect l="l" t="t" r="r" b="b"/>
              <a:pathLst>
                <a:path w="6959" h="6614" extrusionOk="0">
                  <a:moveTo>
                    <a:pt x="3479" y="83"/>
                  </a:moveTo>
                  <a:cubicBezTo>
                    <a:pt x="4110" y="83"/>
                    <a:pt x="4732" y="269"/>
                    <a:pt x="5260" y="621"/>
                  </a:cubicBezTo>
                  <a:cubicBezTo>
                    <a:pt x="6049" y="1141"/>
                    <a:pt x="6559" y="1985"/>
                    <a:pt x="6680" y="2922"/>
                  </a:cubicBezTo>
                  <a:cubicBezTo>
                    <a:pt x="6865" y="4480"/>
                    <a:pt x="5882" y="5974"/>
                    <a:pt x="4379" y="6400"/>
                  </a:cubicBezTo>
                  <a:cubicBezTo>
                    <a:pt x="4083" y="6484"/>
                    <a:pt x="3780" y="6526"/>
                    <a:pt x="3480" y="6526"/>
                  </a:cubicBezTo>
                  <a:cubicBezTo>
                    <a:pt x="2851" y="6526"/>
                    <a:pt x="2232" y="6344"/>
                    <a:pt x="1698" y="5992"/>
                  </a:cubicBezTo>
                  <a:cubicBezTo>
                    <a:pt x="919" y="5473"/>
                    <a:pt x="399" y="4629"/>
                    <a:pt x="279" y="3692"/>
                  </a:cubicBezTo>
                  <a:cubicBezTo>
                    <a:pt x="93" y="2133"/>
                    <a:pt x="1086" y="640"/>
                    <a:pt x="2589" y="213"/>
                  </a:cubicBezTo>
                  <a:cubicBezTo>
                    <a:pt x="2886" y="129"/>
                    <a:pt x="3182" y="83"/>
                    <a:pt x="3479" y="83"/>
                  </a:cubicBezTo>
                  <a:close/>
                  <a:moveTo>
                    <a:pt x="3477" y="0"/>
                  </a:moveTo>
                  <a:cubicBezTo>
                    <a:pt x="3171" y="0"/>
                    <a:pt x="2863" y="43"/>
                    <a:pt x="2561" y="129"/>
                  </a:cubicBezTo>
                  <a:cubicBezTo>
                    <a:pt x="1021" y="575"/>
                    <a:pt x="1" y="2105"/>
                    <a:pt x="195" y="3701"/>
                  </a:cubicBezTo>
                  <a:cubicBezTo>
                    <a:pt x="316" y="4666"/>
                    <a:pt x="845" y="5528"/>
                    <a:pt x="1652" y="6066"/>
                  </a:cubicBezTo>
                  <a:cubicBezTo>
                    <a:pt x="2199" y="6428"/>
                    <a:pt x="2839" y="6614"/>
                    <a:pt x="3479" y="6614"/>
                  </a:cubicBezTo>
                  <a:cubicBezTo>
                    <a:pt x="3785" y="6614"/>
                    <a:pt x="4101" y="6567"/>
                    <a:pt x="4398" y="6484"/>
                  </a:cubicBezTo>
                  <a:cubicBezTo>
                    <a:pt x="5938" y="6039"/>
                    <a:pt x="6958" y="4508"/>
                    <a:pt x="6763" y="2912"/>
                  </a:cubicBezTo>
                  <a:cubicBezTo>
                    <a:pt x="6643" y="1948"/>
                    <a:pt x="6114" y="1085"/>
                    <a:pt x="5307" y="547"/>
                  </a:cubicBezTo>
                  <a:cubicBezTo>
                    <a:pt x="4760" y="188"/>
                    <a:pt x="4123" y="0"/>
                    <a:pt x="3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2033850" y="2508575"/>
              <a:ext cx="13250" cy="56600"/>
            </a:xfrm>
            <a:custGeom>
              <a:avLst/>
              <a:gdLst/>
              <a:ahLst/>
              <a:cxnLst/>
              <a:rect l="l" t="t" r="r" b="b"/>
              <a:pathLst>
                <a:path w="530" h="2264" extrusionOk="0"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lnTo>
                    <a:pt x="0" y="2023"/>
                  </a:lnTo>
                  <a:cubicBezTo>
                    <a:pt x="0" y="2152"/>
                    <a:pt x="102" y="2264"/>
                    <a:pt x="232" y="2264"/>
                  </a:cubicBezTo>
                  <a:lnTo>
                    <a:pt x="288" y="2264"/>
                  </a:lnTo>
                  <a:cubicBezTo>
                    <a:pt x="418" y="2264"/>
                    <a:pt x="529" y="2152"/>
                    <a:pt x="520" y="2023"/>
                  </a:cubicBezTo>
                  <a:lnTo>
                    <a:pt x="520" y="232"/>
                  </a:lnTo>
                  <a:cubicBezTo>
                    <a:pt x="520" y="102"/>
                    <a:pt x="41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2032450" y="2507175"/>
              <a:ext cx="16025" cy="59400"/>
            </a:xfrm>
            <a:custGeom>
              <a:avLst/>
              <a:gdLst/>
              <a:ahLst/>
              <a:cxnLst/>
              <a:rect l="l" t="t" r="r" b="b"/>
              <a:pathLst>
                <a:path w="641" h="2376" extrusionOk="0">
                  <a:moveTo>
                    <a:pt x="344" y="112"/>
                  </a:moveTo>
                  <a:cubicBezTo>
                    <a:pt x="446" y="112"/>
                    <a:pt x="520" y="195"/>
                    <a:pt x="520" y="288"/>
                  </a:cubicBezTo>
                  <a:lnTo>
                    <a:pt x="520" y="2079"/>
                  </a:lnTo>
                  <a:cubicBezTo>
                    <a:pt x="520" y="2181"/>
                    <a:pt x="446" y="2255"/>
                    <a:pt x="344" y="2255"/>
                  </a:cubicBezTo>
                  <a:lnTo>
                    <a:pt x="298" y="2255"/>
                  </a:lnTo>
                  <a:cubicBezTo>
                    <a:pt x="196" y="2255"/>
                    <a:pt x="121" y="2181"/>
                    <a:pt x="121" y="2079"/>
                  </a:cubicBezTo>
                  <a:lnTo>
                    <a:pt x="121" y="288"/>
                  </a:ln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lnTo>
                    <a:pt x="1" y="2079"/>
                  </a:lnTo>
                  <a:cubicBezTo>
                    <a:pt x="1" y="2246"/>
                    <a:pt x="131" y="2375"/>
                    <a:pt x="288" y="2375"/>
                  </a:cubicBezTo>
                  <a:lnTo>
                    <a:pt x="344" y="2375"/>
                  </a:lnTo>
                  <a:cubicBezTo>
                    <a:pt x="511" y="2375"/>
                    <a:pt x="641" y="2246"/>
                    <a:pt x="641" y="2079"/>
                  </a:cubicBezTo>
                  <a:lnTo>
                    <a:pt x="641" y="288"/>
                  </a:lnTo>
                  <a:cubicBezTo>
                    <a:pt x="641" y="131"/>
                    <a:pt x="502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1764350" y="2410475"/>
              <a:ext cx="53850" cy="477775"/>
            </a:xfrm>
            <a:custGeom>
              <a:avLst/>
              <a:gdLst/>
              <a:ahLst/>
              <a:cxnLst/>
              <a:rect l="l" t="t" r="r" b="b"/>
              <a:pathLst>
                <a:path w="2154" h="19111" extrusionOk="0">
                  <a:moveTo>
                    <a:pt x="1615" y="0"/>
                  </a:moveTo>
                  <a:cubicBezTo>
                    <a:pt x="725" y="0"/>
                    <a:pt x="1" y="724"/>
                    <a:pt x="1" y="1614"/>
                  </a:cubicBezTo>
                  <a:lnTo>
                    <a:pt x="1" y="17496"/>
                  </a:lnTo>
                  <a:cubicBezTo>
                    <a:pt x="1" y="18387"/>
                    <a:pt x="725" y="19110"/>
                    <a:pt x="1615" y="19110"/>
                  </a:cubicBezTo>
                  <a:lnTo>
                    <a:pt x="2153" y="19110"/>
                  </a:lnTo>
                  <a:cubicBezTo>
                    <a:pt x="1272" y="19110"/>
                    <a:pt x="558" y="18396"/>
                    <a:pt x="558" y="17505"/>
                  </a:cubicBezTo>
                  <a:lnTo>
                    <a:pt x="558" y="1605"/>
                  </a:lnTo>
                  <a:cubicBezTo>
                    <a:pt x="558" y="724"/>
                    <a:pt x="1272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1762975" y="2409075"/>
              <a:ext cx="55225" cy="480550"/>
            </a:xfrm>
            <a:custGeom>
              <a:avLst/>
              <a:gdLst/>
              <a:ahLst/>
              <a:cxnLst/>
              <a:rect l="l" t="t" r="r" b="b"/>
              <a:pathLst>
                <a:path w="2209" h="19222" extrusionOk="0">
                  <a:moveTo>
                    <a:pt x="1596" y="121"/>
                  </a:moveTo>
                  <a:lnTo>
                    <a:pt x="1596" y="121"/>
                  </a:lnTo>
                  <a:cubicBezTo>
                    <a:pt x="984" y="362"/>
                    <a:pt x="548" y="965"/>
                    <a:pt x="548" y="1661"/>
                  </a:cubicBezTo>
                  <a:lnTo>
                    <a:pt x="548" y="17561"/>
                  </a:lnTo>
                  <a:cubicBezTo>
                    <a:pt x="548" y="18266"/>
                    <a:pt x="984" y="18860"/>
                    <a:pt x="1596" y="19110"/>
                  </a:cubicBezTo>
                  <a:cubicBezTo>
                    <a:pt x="770" y="19073"/>
                    <a:pt x="112" y="18387"/>
                    <a:pt x="112" y="17552"/>
                  </a:cubicBezTo>
                  <a:lnTo>
                    <a:pt x="112" y="1670"/>
                  </a:lnTo>
                  <a:cubicBezTo>
                    <a:pt x="112" y="836"/>
                    <a:pt x="770" y="158"/>
                    <a:pt x="1596" y="121"/>
                  </a:cubicBezTo>
                  <a:close/>
                  <a:moveTo>
                    <a:pt x="1670" y="1"/>
                  </a:moveTo>
                  <a:cubicBezTo>
                    <a:pt x="742" y="1"/>
                    <a:pt x="0" y="752"/>
                    <a:pt x="0" y="1670"/>
                  </a:cubicBezTo>
                  <a:lnTo>
                    <a:pt x="0" y="17552"/>
                  </a:lnTo>
                  <a:cubicBezTo>
                    <a:pt x="0" y="18480"/>
                    <a:pt x="742" y="19222"/>
                    <a:pt x="1670" y="19222"/>
                  </a:cubicBezTo>
                  <a:lnTo>
                    <a:pt x="2208" y="19222"/>
                  </a:lnTo>
                  <a:lnTo>
                    <a:pt x="2208" y="19110"/>
                  </a:lnTo>
                  <a:cubicBezTo>
                    <a:pt x="1364" y="19110"/>
                    <a:pt x="668" y="18415"/>
                    <a:pt x="668" y="17561"/>
                  </a:cubicBezTo>
                  <a:lnTo>
                    <a:pt x="668" y="1661"/>
                  </a:lnTo>
                  <a:cubicBezTo>
                    <a:pt x="668" y="808"/>
                    <a:pt x="1364" y="121"/>
                    <a:pt x="2208" y="121"/>
                  </a:cubicBezTo>
                  <a:lnTo>
                    <a:pt x="2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1768300" y="2473550"/>
              <a:ext cx="6750" cy="56375"/>
            </a:xfrm>
            <a:custGeom>
              <a:avLst/>
              <a:gdLst/>
              <a:ahLst/>
              <a:cxnLst/>
              <a:rect l="l" t="t" r="r" b="b"/>
              <a:pathLst>
                <a:path w="270" h="2255" extrusionOk="0">
                  <a:moveTo>
                    <a:pt x="140" y="1"/>
                  </a:moveTo>
                  <a:cubicBezTo>
                    <a:pt x="56" y="1"/>
                    <a:pt x="1" y="56"/>
                    <a:pt x="1" y="130"/>
                  </a:cubicBezTo>
                  <a:lnTo>
                    <a:pt x="1" y="2125"/>
                  </a:lnTo>
                  <a:cubicBezTo>
                    <a:pt x="1" y="2199"/>
                    <a:pt x="56" y="2255"/>
                    <a:pt x="140" y="2255"/>
                  </a:cubicBezTo>
                  <a:cubicBezTo>
                    <a:pt x="214" y="2255"/>
                    <a:pt x="270" y="2199"/>
                    <a:pt x="270" y="2125"/>
                  </a:cubicBezTo>
                  <a:lnTo>
                    <a:pt x="270" y="130"/>
                  </a:lnTo>
                  <a:cubicBezTo>
                    <a:pt x="270" y="5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1766088" y="2471511"/>
              <a:ext cx="9550" cy="59625"/>
            </a:xfrm>
            <a:custGeom>
              <a:avLst/>
              <a:gdLst/>
              <a:ahLst/>
              <a:cxnLst/>
              <a:rect l="l" t="t" r="r" b="b"/>
              <a:pathLst>
                <a:path w="382" h="2385" extrusionOk="0">
                  <a:moveTo>
                    <a:pt x="196" y="121"/>
                  </a:moveTo>
                  <a:cubicBezTo>
                    <a:pt x="233" y="121"/>
                    <a:pt x="270" y="158"/>
                    <a:pt x="270" y="205"/>
                  </a:cubicBezTo>
                  <a:lnTo>
                    <a:pt x="270" y="2190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90"/>
                  </a:cubicBezTo>
                  <a:lnTo>
                    <a:pt x="112" y="205"/>
                  </a:lnTo>
                  <a:cubicBezTo>
                    <a:pt x="112" y="158"/>
                    <a:pt x="149" y="121"/>
                    <a:pt x="196" y="121"/>
                  </a:cubicBezTo>
                  <a:close/>
                  <a:moveTo>
                    <a:pt x="196" y="1"/>
                  </a:moveTo>
                  <a:cubicBezTo>
                    <a:pt x="84" y="1"/>
                    <a:pt x="1" y="93"/>
                    <a:pt x="1" y="195"/>
                  </a:cubicBezTo>
                  <a:lnTo>
                    <a:pt x="1" y="2190"/>
                  </a:lnTo>
                  <a:cubicBezTo>
                    <a:pt x="1" y="2292"/>
                    <a:pt x="84" y="2385"/>
                    <a:pt x="196" y="2385"/>
                  </a:cubicBezTo>
                  <a:cubicBezTo>
                    <a:pt x="298" y="2385"/>
                    <a:pt x="381" y="2292"/>
                    <a:pt x="381" y="2190"/>
                  </a:cubicBezTo>
                  <a:lnTo>
                    <a:pt x="381" y="195"/>
                  </a:lnTo>
                  <a:cubicBezTo>
                    <a:pt x="381" y="93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1768300" y="2548225"/>
              <a:ext cx="6750" cy="56625"/>
            </a:xfrm>
            <a:custGeom>
              <a:avLst/>
              <a:gdLst/>
              <a:ahLst/>
              <a:cxnLst/>
              <a:rect l="l" t="t" r="r" b="b"/>
              <a:pathLst>
                <a:path w="270" h="2265" extrusionOk="0">
                  <a:moveTo>
                    <a:pt x="140" y="1"/>
                  </a:moveTo>
                  <a:cubicBezTo>
                    <a:pt x="56" y="1"/>
                    <a:pt x="1" y="66"/>
                    <a:pt x="1" y="140"/>
                  </a:cubicBezTo>
                  <a:lnTo>
                    <a:pt x="1" y="2125"/>
                  </a:lnTo>
                  <a:cubicBezTo>
                    <a:pt x="1" y="2199"/>
                    <a:pt x="56" y="2264"/>
                    <a:pt x="140" y="2264"/>
                  </a:cubicBezTo>
                  <a:cubicBezTo>
                    <a:pt x="214" y="2264"/>
                    <a:pt x="270" y="2199"/>
                    <a:pt x="270" y="2125"/>
                  </a:cubicBezTo>
                  <a:lnTo>
                    <a:pt x="270" y="140"/>
                  </a:lnTo>
                  <a:cubicBezTo>
                    <a:pt x="270" y="6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1766088" y="2546411"/>
              <a:ext cx="9550" cy="59400"/>
            </a:xfrm>
            <a:custGeom>
              <a:avLst/>
              <a:gdLst/>
              <a:ahLst/>
              <a:cxnLst/>
              <a:rect l="l" t="t" r="r" b="b"/>
              <a:pathLst>
                <a:path w="382" h="2376" extrusionOk="0">
                  <a:moveTo>
                    <a:pt x="196" y="122"/>
                  </a:moveTo>
                  <a:cubicBezTo>
                    <a:pt x="233" y="122"/>
                    <a:pt x="270" y="149"/>
                    <a:pt x="270" y="196"/>
                  </a:cubicBezTo>
                  <a:lnTo>
                    <a:pt x="270" y="2181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81"/>
                  </a:cubicBezTo>
                  <a:lnTo>
                    <a:pt x="112" y="196"/>
                  </a:lnTo>
                  <a:cubicBezTo>
                    <a:pt x="112" y="149"/>
                    <a:pt x="149" y="122"/>
                    <a:pt x="196" y="12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96"/>
                  </a:cubicBezTo>
                  <a:lnTo>
                    <a:pt x="1" y="2181"/>
                  </a:lnTo>
                  <a:cubicBezTo>
                    <a:pt x="1" y="2292"/>
                    <a:pt x="84" y="2376"/>
                    <a:pt x="196" y="2376"/>
                  </a:cubicBezTo>
                  <a:cubicBezTo>
                    <a:pt x="298" y="2376"/>
                    <a:pt x="381" y="2292"/>
                    <a:pt x="381" y="2181"/>
                  </a:cubicBezTo>
                  <a:lnTo>
                    <a:pt x="381" y="196"/>
                  </a:ln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1778275" y="2410475"/>
              <a:ext cx="261400" cy="477775"/>
            </a:xfrm>
            <a:custGeom>
              <a:avLst/>
              <a:gdLst/>
              <a:ahLst/>
              <a:cxnLst/>
              <a:rect l="l" t="t" r="r" b="b"/>
              <a:pathLst>
                <a:path w="10456" h="19111" extrusionOk="0">
                  <a:moveTo>
                    <a:pt x="1596" y="0"/>
                  </a:moveTo>
                  <a:cubicBezTo>
                    <a:pt x="715" y="0"/>
                    <a:pt x="1" y="724"/>
                    <a:pt x="1" y="1605"/>
                  </a:cubicBezTo>
                  <a:lnTo>
                    <a:pt x="1" y="17505"/>
                  </a:lnTo>
                  <a:cubicBezTo>
                    <a:pt x="1" y="18396"/>
                    <a:pt x="715" y="19110"/>
                    <a:pt x="1596" y="19110"/>
                  </a:cubicBezTo>
                  <a:lnTo>
                    <a:pt x="8850" y="19110"/>
                  </a:lnTo>
                  <a:cubicBezTo>
                    <a:pt x="9732" y="19110"/>
                    <a:pt x="10455" y="18396"/>
                    <a:pt x="10455" y="17505"/>
                  </a:cubicBezTo>
                  <a:lnTo>
                    <a:pt x="10455" y="1605"/>
                  </a:lnTo>
                  <a:cubicBezTo>
                    <a:pt x="10455" y="724"/>
                    <a:pt x="9732" y="0"/>
                    <a:pt x="8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1776650" y="2409075"/>
              <a:ext cx="264425" cy="480550"/>
            </a:xfrm>
            <a:custGeom>
              <a:avLst/>
              <a:gdLst/>
              <a:ahLst/>
              <a:cxnLst/>
              <a:rect l="l" t="t" r="r" b="b"/>
              <a:pathLst>
                <a:path w="10577" h="19222" extrusionOk="0">
                  <a:moveTo>
                    <a:pt x="8915" y="112"/>
                  </a:moveTo>
                  <a:cubicBezTo>
                    <a:pt x="9769" y="112"/>
                    <a:pt x="10455" y="808"/>
                    <a:pt x="10455" y="1661"/>
                  </a:cubicBezTo>
                  <a:lnTo>
                    <a:pt x="10455" y="17561"/>
                  </a:lnTo>
                  <a:cubicBezTo>
                    <a:pt x="10455" y="18415"/>
                    <a:pt x="9769" y="19110"/>
                    <a:pt x="8915" y="19110"/>
                  </a:cubicBezTo>
                  <a:lnTo>
                    <a:pt x="1661" y="19110"/>
                  </a:lnTo>
                  <a:cubicBezTo>
                    <a:pt x="817" y="19110"/>
                    <a:pt x="121" y="18415"/>
                    <a:pt x="121" y="17561"/>
                  </a:cubicBezTo>
                  <a:lnTo>
                    <a:pt x="121" y="1661"/>
                  </a:lnTo>
                  <a:cubicBezTo>
                    <a:pt x="121" y="808"/>
                    <a:pt x="817" y="112"/>
                    <a:pt x="1661" y="112"/>
                  </a:cubicBezTo>
                  <a:close/>
                  <a:moveTo>
                    <a:pt x="1661" y="1"/>
                  </a:moveTo>
                  <a:cubicBezTo>
                    <a:pt x="752" y="1"/>
                    <a:pt x="1" y="743"/>
                    <a:pt x="1" y="1661"/>
                  </a:cubicBezTo>
                  <a:lnTo>
                    <a:pt x="1" y="17561"/>
                  </a:lnTo>
                  <a:cubicBezTo>
                    <a:pt x="1" y="18480"/>
                    <a:pt x="752" y="19222"/>
                    <a:pt x="1661" y="19222"/>
                  </a:cubicBezTo>
                  <a:lnTo>
                    <a:pt x="8915" y="19222"/>
                  </a:lnTo>
                  <a:cubicBezTo>
                    <a:pt x="9834" y="19222"/>
                    <a:pt x="10576" y="18480"/>
                    <a:pt x="10576" y="17561"/>
                  </a:cubicBezTo>
                  <a:lnTo>
                    <a:pt x="10576" y="1661"/>
                  </a:lnTo>
                  <a:cubicBezTo>
                    <a:pt x="10576" y="743"/>
                    <a:pt x="9834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1902125" y="24306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69" y="84"/>
                  </a:moveTo>
                  <a:cubicBezTo>
                    <a:pt x="371" y="84"/>
                    <a:pt x="455" y="167"/>
                    <a:pt x="455" y="269"/>
                  </a:cubicBezTo>
                  <a:cubicBezTo>
                    <a:pt x="455" y="371"/>
                    <a:pt x="371" y="455"/>
                    <a:pt x="269" y="455"/>
                  </a:cubicBezTo>
                  <a:cubicBezTo>
                    <a:pt x="167" y="455"/>
                    <a:pt x="84" y="371"/>
                    <a:pt x="84" y="269"/>
                  </a:cubicBezTo>
                  <a:cubicBezTo>
                    <a:pt x="84" y="167"/>
                    <a:pt x="167" y="84"/>
                    <a:pt x="269" y="84"/>
                  </a:cubicBezTo>
                  <a:close/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48"/>
                    <a:pt x="269" y="548"/>
                  </a:cubicBezTo>
                  <a:cubicBezTo>
                    <a:pt x="418" y="548"/>
                    <a:pt x="548" y="418"/>
                    <a:pt x="548" y="269"/>
                  </a:cubicBezTo>
                  <a:cubicBezTo>
                    <a:pt x="54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1859900" y="2433900"/>
              <a:ext cx="33900" cy="7200"/>
            </a:xfrm>
            <a:custGeom>
              <a:avLst/>
              <a:gdLst/>
              <a:ahLst/>
              <a:cxnLst/>
              <a:rect l="l" t="t" r="r" b="b"/>
              <a:pathLst>
                <a:path w="1356" h="288" extrusionOk="0">
                  <a:moveTo>
                    <a:pt x="1207" y="84"/>
                  </a:moveTo>
                  <a:cubicBezTo>
                    <a:pt x="1244" y="84"/>
                    <a:pt x="1263" y="112"/>
                    <a:pt x="1263" y="139"/>
                  </a:cubicBezTo>
                  <a:cubicBezTo>
                    <a:pt x="1263" y="176"/>
                    <a:pt x="1244" y="195"/>
                    <a:pt x="1207" y="195"/>
                  </a:cubicBezTo>
                  <a:lnTo>
                    <a:pt x="140" y="195"/>
                  </a:lnTo>
                  <a:cubicBezTo>
                    <a:pt x="112" y="195"/>
                    <a:pt x="84" y="176"/>
                    <a:pt x="84" y="139"/>
                  </a:cubicBezTo>
                  <a:cubicBezTo>
                    <a:pt x="84" y="112"/>
                    <a:pt x="112" y="84"/>
                    <a:pt x="140" y="84"/>
                  </a:cubicBezTo>
                  <a:close/>
                  <a:moveTo>
                    <a:pt x="140" y="0"/>
                  </a:moveTo>
                  <a:cubicBezTo>
                    <a:pt x="57" y="0"/>
                    <a:pt x="1" y="65"/>
                    <a:pt x="1" y="149"/>
                  </a:cubicBezTo>
                  <a:cubicBezTo>
                    <a:pt x="1" y="223"/>
                    <a:pt x="66" y="288"/>
                    <a:pt x="140" y="288"/>
                  </a:cubicBezTo>
                  <a:lnTo>
                    <a:pt x="1207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1924625" y="2433900"/>
              <a:ext cx="33875" cy="7200"/>
            </a:xfrm>
            <a:custGeom>
              <a:avLst/>
              <a:gdLst/>
              <a:ahLst/>
              <a:cxnLst/>
              <a:rect l="l" t="t" r="r" b="b"/>
              <a:pathLst>
                <a:path w="1355" h="288" extrusionOk="0">
                  <a:moveTo>
                    <a:pt x="1215" y="84"/>
                  </a:moveTo>
                  <a:cubicBezTo>
                    <a:pt x="1243" y="84"/>
                    <a:pt x="1271" y="112"/>
                    <a:pt x="1271" y="139"/>
                  </a:cubicBezTo>
                  <a:cubicBezTo>
                    <a:pt x="1271" y="176"/>
                    <a:pt x="1243" y="195"/>
                    <a:pt x="1215" y="195"/>
                  </a:cubicBezTo>
                  <a:lnTo>
                    <a:pt x="149" y="195"/>
                  </a:lnTo>
                  <a:cubicBezTo>
                    <a:pt x="111" y="195"/>
                    <a:pt x="93" y="176"/>
                    <a:pt x="93" y="139"/>
                  </a:cubicBezTo>
                  <a:cubicBezTo>
                    <a:pt x="93" y="112"/>
                    <a:pt x="111" y="84"/>
                    <a:pt x="149" y="84"/>
                  </a:cubicBezTo>
                  <a:close/>
                  <a:moveTo>
                    <a:pt x="149" y="0"/>
                  </a:moveTo>
                  <a:cubicBezTo>
                    <a:pt x="65" y="0"/>
                    <a:pt x="0" y="65"/>
                    <a:pt x="0" y="149"/>
                  </a:cubicBezTo>
                  <a:cubicBezTo>
                    <a:pt x="0" y="223"/>
                    <a:pt x="65" y="288"/>
                    <a:pt x="149" y="288"/>
                  </a:cubicBezTo>
                  <a:lnTo>
                    <a:pt x="1215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1798675" y="2455700"/>
              <a:ext cx="220600" cy="392200"/>
            </a:xfrm>
            <a:custGeom>
              <a:avLst/>
              <a:gdLst/>
              <a:ahLst/>
              <a:cxnLst/>
              <a:rect l="l" t="t" r="r" b="b"/>
              <a:pathLst>
                <a:path w="8824" h="15688" extrusionOk="0">
                  <a:moveTo>
                    <a:pt x="1" y="0"/>
                  </a:moveTo>
                  <a:lnTo>
                    <a:pt x="1" y="15687"/>
                  </a:lnTo>
                  <a:lnTo>
                    <a:pt x="8823" y="15687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1797050" y="2454300"/>
              <a:ext cx="223600" cy="394975"/>
            </a:xfrm>
            <a:custGeom>
              <a:avLst/>
              <a:gdLst/>
              <a:ahLst/>
              <a:cxnLst/>
              <a:rect l="l" t="t" r="r" b="b"/>
              <a:pathLst>
                <a:path w="8944" h="15799" extrusionOk="0">
                  <a:moveTo>
                    <a:pt x="8832" y="112"/>
                  </a:moveTo>
                  <a:lnTo>
                    <a:pt x="8832" y="15678"/>
                  </a:lnTo>
                  <a:lnTo>
                    <a:pt x="122" y="15678"/>
                  </a:lnTo>
                  <a:lnTo>
                    <a:pt x="12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15743"/>
                  </a:lnTo>
                  <a:cubicBezTo>
                    <a:pt x="1" y="15771"/>
                    <a:pt x="29" y="15799"/>
                    <a:pt x="57" y="15799"/>
                  </a:cubicBezTo>
                  <a:lnTo>
                    <a:pt x="8888" y="15799"/>
                  </a:lnTo>
                  <a:cubicBezTo>
                    <a:pt x="8916" y="15799"/>
                    <a:pt x="8944" y="15771"/>
                    <a:pt x="8944" y="15743"/>
                  </a:cubicBezTo>
                  <a:lnTo>
                    <a:pt x="8944" y="56"/>
                  </a:lnTo>
                  <a:cubicBezTo>
                    <a:pt x="8944" y="19"/>
                    <a:pt x="8916" y="1"/>
                    <a:pt x="8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1800075" y="2457075"/>
              <a:ext cx="217575" cy="30175"/>
            </a:xfrm>
            <a:custGeom>
              <a:avLst/>
              <a:gdLst/>
              <a:ahLst/>
              <a:cxnLst/>
              <a:rect l="l" t="t" r="r" b="b"/>
              <a:pathLst>
                <a:path w="8703" h="1207" extrusionOk="0">
                  <a:moveTo>
                    <a:pt x="1" y="1"/>
                  </a:moveTo>
                  <a:lnTo>
                    <a:pt x="1" y="1207"/>
                  </a:lnTo>
                  <a:lnTo>
                    <a:pt x="8702" y="1207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1959625" y="2467050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96" y="94"/>
                  </a:moveTo>
                  <a:cubicBezTo>
                    <a:pt x="251" y="94"/>
                    <a:pt x="298" y="140"/>
                    <a:pt x="298" y="196"/>
                  </a:cubicBezTo>
                  <a:cubicBezTo>
                    <a:pt x="298" y="261"/>
                    <a:pt x="251" y="307"/>
                    <a:pt x="196" y="307"/>
                  </a:cubicBezTo>
                  <a:cubicBezTo>
                    <a:pt x="131" y="307"/>
                    <a:pt x="84" y="261"/>
                    <a:pt x="84" y="196"/>
                  </a:cubicBezTo>
                  <a:cubicBezTo>
                    <a:pt x="84" y="140"/>
                    <a:pt x="131" y="94"/>
                    <a:pt x="196" y="94"/>
                  </a:cubicBezTo>
                  <a:close/>
                  <a:moveTo>
                    <a:pt x="196" y="1"/>
                  </a:moveTo>
                  <a:cubicBezTo>
                    <a:pt x="84" y="1"/>
                    <a:pt x="1" y="94"/>
                    <a:pt x="1" y="196"/>
                  </a:cubicBezTo>
                  <a:cubicBezTo>
                    <a:pt x="1" y="307"/>
                    <a:pt x="84" y="390"/>
                    <a:pt x="196" y="390"/>
                  </a:cubicBezTo>
                  <a:cubicBezTo>
                    <a:pt x="298" y="390"/>
                    <a:pt x="391" y="307"/>
                    <a:pt x="391" y="196"/>
                  </a:cubicBezTo>
                  <a:cubicBezTo>
                    <a:pt x="391" y="9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1979125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60" y="94"/>
                    <a:pt x="306" y="140"/>
                    <a:pt x="306" y="196"/>
                  </a:cubicBezTo>
                  <a:cubicBezTo>
                    <a:pt x="306" y="261"/>
                    <a:pt x="260" y="307"/>
                    <a:pt x="195" y="307"/>
                  </a:cubicBezTo>
                  <a:cubicBezTo>
                    <a:pt x="139" y="307"/>
                    <a:pt x="93" y="261"/>
                    <a:pt x="93" y="196"/>
                  </a:cubicBezTo>
                  <a:cubicBezTo>
                    <a:pt x="93" y="140"/>
                    <a:pt x="139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0" y="307"/>
                    <a:pt x="390" y="196"/>
                  </a:cubicBezTo>
                  <a:cubicBezTo>
                    <a:pt x="390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1999300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51" y="94"/>
                    <a:pt x="297" y="140"/>
                    <a:pt x="297" y="196"/>
                  </a:cubicBezTo>
                  <a:cubicBezTo>
                    <a:pt x="297" y="261"/>
                    <a:pt x="251" y="307"/>
                    <a:pt x="195" y="307"/>
                  </a:cubicBezTo>
                  <a:cubicBezTo>
                    <a:pt x="130" y="307"/>
                    <a:pt x="84" y="261"/>
                    <a:pt x="84" y="196"/>
                  </a:cubicBezTo>
                  <a:cubicBezTo>
                    <a:pt x="84" y="140"/>
                    <a:pt x="130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84" y="1"/>
                    <a:pt x="0" y="94"/>
                    <a:pt x="0" y="196"/>
                  </a:cubicBezTo>
                  <a:cubicBezTo>
                    <a:pt x="0" y="307"/>
                    <a:pt x="84" y="390"/>
                    <a:pt x="195" y="390"/>
                  </a:cubicBezTo>
                  <a:cubicBezTo>
                    <a:pt x="297" y="390"/>
                    <a:pt x="390" y="307"/>
                    <a:pt x="390" y="196"/>
                  </a:cubicBezTo>
                  <a:cubicBezTo>
                    <a:pt x="390" y="9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1833700" y="2530600"/>
              <a:ext cx="69825" cy="3050"/>
            </a:xfrm>
            <a:custGeom>
              <a:avLst/>
              <a:gdLst/>
              <a:ahLst/>
              <a:cxnLst/>
              <a:rect l="l" t="t" r="r" b="b"/>
              <a:pathLst>
                <a:path w="2793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66"/>
                  </a:cubicBezTo>
                  <a:cubicBezTo>
                    <a:pt x="2793" y="28"/>
                    <a:pt x="2765" y="1"/>
                    <a:pt x="2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1917425" y="2530600"/>
              <a:ext cx="26925" cy="3050"/>
            </a:xfrm>
            <a:custGeom>
              <a:avLst/>
              <a:gdLst/>
              <a:ahLst/>
              <a:cxnLst/>
              <a:rect l="l" t="t" r="r" b="b"/>
              <a:pathLst>
                <a:path w="1077" h="122" extrusionOk="0">
                  <a:moveTo>
                    <a:pt x="56" y="1"/>
                  </a:moveTo>
                  <a:cubicBezTo>
                    <a:pt x="28" y="1"/>
                    <a:pt x="1" y="28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66"/>
                  </a:cubicBezTo>
                  <a:cubicBezTo>
                    <a:pt x="107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1960575" y="253060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1915350" y="25825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3"/>
                    <a:pt x="2802" y="56"/>
                  </a:cubicBezTo>
                  <a:cubicBezTo>
                    <a:pt x="2802" y="28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1874750" y="25825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56"/>
                  </a:cubicBezTo>
                  <a:cubicBezTo>
                    <a:pt x="106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1833700" y="25825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1833700" y="2556350"/>
              <a:ext cx="37375" cy="3025"/>
            </a:xfrm>
            <a:custGeom>
              <a:avLst/>
              <a:gdLst/>
              <a:ahLst/>
              <a:cxnLst/>
              <a:rect l="l" t="t" r="r" b="b"/>
              <a:pathLst>
                <a:path w="1495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56"/>
                  </a:cubicBezTo>
                  <a:cubicBezTo>
                    <a:pt x="1494" y="28"/>
                    <a:pt x="1466" y="0"/>
                    <a:pt x="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1882650" y="2556350"/>
              <a:ext cx="61700" cy="3025"/>
            </a:xfrm>
            <a:custGeom>
              <a:avLst/>
              <a:gdLst/>
              <a:ahLst/>
              <a:cxnLst/>
              <a:rect l="l" t="t" r="r" b="b"/>
              <a:pathLst>
                <a:path w="2468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56"/>
                  </a:cubicBezTo>
                  <a:cubicBezTo>
                    <a:pt x="2468" y="28"/>
                    <a:pt x="244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1960575" y="2556350"/>
              <a:ext cx="24825" cy="3025"/>
            </a:xfrm>
            <a:custGeom>
              <a:avLst/>
              <a:gdLst/>
              <a:ahLst/>
              <a:cxnLst/>
              <a:rect l="l" t="t" r="r" b="b"/>
              <a:pathLst>
                <a:path w="993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1833700" y="2605750"/>
              <a:ext cx="69825" cy="2800"/>
            </a:xfrm>
            <a:custGeom>
              <a:avLst/>
              <a:gdLst/>
              <a:ahLst/>
              <a:cxnLst/>
              <a:rect l="l" t="t" r="r" b="b"/>
              <a:pathLst>
                <a:path w="2793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737" y="112"/>
                  </a:lnTo>
                  <a:cubicBezTo>
                    <a:pt x="2765" y="112"/>
                    <a:pt x="2793" y="84"/>
                    <a:pt x="2793" y="56"/>
                  </a:cubicBezTo>
                  <a:cubicBezTo>
                    <a:pt x="2793" y="19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1917425" y="2605750"/>
              <a:ext cx="26925" cy="2800"/>
            </a:xfrm>
            <a:custGeom>
              <a:avLst/>
              <a:gdLst/>
              <a:ahLst/>
              <a:cxnLst/>
              <a:rect l="l" t="t" r="r" b="b"/>
              <a:pathLst>
                <a:path w="1077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12" y="112"/>
                  </a:lnTo>
                  <a:cubicBezTo>
                    <a:pt x="1049" y="112"/>
                    <a:pt x="1077" y="84"/>
                    <a:pt x="1077" y="56"/>
                  </a:cubicBezTo>
                  <a:cubicBezTo>
                    <a:pt x="1077" y="19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1833700" y="2688775"/>
              <a:ext cx="69825" cy="3025"/>
            </a:xfrm>
            <a:custGeom>
              <a:avLst/>
              <a:gdLst/>
              <a:ahLst/>
              <a:cxnLst/>
              <a:rect l="l" t="t" r="r" b="b"/>
              <a:pathLst>
                <a:path w="2793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56"/>
                  </a:cubicBezTo>
                  <a:cubicBezTo>
                    <a:pt x="2793" y="28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1917425" y="2688775"/>
              <a:ext cx="26925" cy="3025"/>
            </a:xfrm>
            <a:custGeom>
              <a:avLst/>
              <a:gdLst/>
              <a:ahLst/>
              <a:cxnLst/>
              <a:rect l="l" t="t" r="r" b="b"/>
              <a:pathLst>
                <a:path w="1077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56"/>
                  </a:cubicBezTo>
                  <a:cubicBezTo>
                    <a:pt x="1077" y="28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1960575" y="260575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937" y="112"/>
                  </a:lnTo>
                  <a:cubicBezTo>
                    <a:pt x="965" y="112"/>
                    <a:pt x="993" y="84"/>
                    <a:pt x="993" y="56"/>
                  </a:cubicBezTo>
                  <a:cubicBezTo>
                    <a:pt x="993" y="19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1915350" y="26574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4"/>
                    <a:pt x="2802" y="66"/>
                  </a:cubicBezTo>
                  <a:cubicBezTo>
                    <a:pt x="2802" y="29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1874750" y="26574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4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1833700" y="26574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4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1874750" y="2716825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1833700" y="2716825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1833700" y="2631250"/>
              <a:ext cx="37375" cy="3050"/>
            </a:xfrm>
            <a:custGeom>
              <a:avLst/>
              <a:gdLst/>
              <a:ahLst/>
              <a:cxnLst/>
              <a:rect l="l" t="t" r="r" b="b"/>
              <a:pathLst>
                <a:path w="1495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66"/>
                  </a:cubicBezTo>
                  <a:cubicBezTo>
                    <a:pt x="1494" y="28"/>
                    <a:pt x="1466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1882650" y="2631250"/>
              <a:ext cx="61700" cy="3050"/>
            </a:xfrm>
            <a:custGeom>
              <a:avLst/>
              <a:gdLst/>
              <a:ahLst/>
              <a:cxnLst/>
              <a:rect l="l" t="t" r="r" b="b"/>
              <a:pathLst>
                <a:path w="2468" h="122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66"/>
                  </a:cubicBezTo>
                  <a:cubicBezTo>
                    <a:pt x="2468" y="28"/>
                    <a:pt x="2440" y="1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1960575" y="263125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1833250" y="2744425"/>
              <a:ext cx="61475" cy="3050"/>
            </a:xfrm>
            <a:custGeom>
              <a:avLst/>
              <a:gdLst/>
              <a:ahLst/>
              <a:cxnLst/>
              <a:rect l="l" t="t" r="r" b="b"/>
              <a:pathLst>
                <a:path w="2459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393" y="121"/>
                  </a:lnTo>
                  <a:cubicBezTo>
                    <a:pt x="2431" y="121"/>
                    <a:pt x="2458" y="93"/>
                    <a:pt x="2458" y="66"/>
                  </a:cubicBezTo>
                  <a:cubicBezTo>
                    <a:pt x="2458" y="28"/>
                    <a:pt x="2431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1833250" y="277040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937" y="112"/>
                  </a:lnTo>
                  <a:cubicBezTo>
                    <a:pt x="974" y="112"/>
                    <a:pt x="993" y="93"/>
                    <a:pt x="993" y="56"/>
                  </a:cubicBezTo>
                  <a:cubicBezTo>
                    <a:pt x="993" y="28"/>
                    <a:pt x="974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1630775" y="2920000"/>
              <a:ext cx="550375" cy="380600"/>
            </a:xfrm>
            <a:custGeom>
              <a:avLst/>
              <a:gdLst/>
              <a:ahLst/>
              <a:cxnLst/>
              <a:rect l="l" t="t" r="r" b="b"/>
              <a:pathLst>
                <a:path w="22015" h="15224" extrusionOk="0">
                  <a:moveTo>
                    <a:pt x="576" y="0"/>
                  </a:moveTo>
                  <a:cubicBezTo>
                    <a:pt x="260" y="0"/>
                    <a:pt x="1" y="260"/>
                    <a:pt x="1" y="575"/>
                  </a:cubicBezTo>
                  <a:lnTo>
                    <a:pt x="1" y="15019"/>
                  </a:lnTo>
                  <a:cubicBezTo>
                    <a:pt x="1" y="15130"/>
                    <a:pt x="93" y="15223"/>
                    <a:pt x="205" y="15223"/>
                  </a:cubicBezTo>
                  <a:lnTo>
                    <a:pt x="21810" y="15223"/>
                  </a:lnTo>
                  <a:cubicBezTo>
                    <a:pt x="21921" y="15223"/>
                    <a:pt x="22014" y="15130"/>
                    <a:pt x="22014" y="15019"/>
                  </a:cubicBezTo>
                  <a:lnTo>
                    <a:pt x="22014" y="575"/>
                  </a:lnTo>
                  <a:cubicBezTo>
                    <a:pt x="22014" y="260"/>
                    <a:pt x="21754" y="0"/>
                    <a:pt x="2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1629375" y="2918600"/>
              <a:ext cx="553150" cy="383375"/>
            </a:xfrm>
            <a:custGeom>
              <a:avLst/>
              <a:gdLst/>
              <a:ahLst/>
              <a:cxnLst/>
              <a:rect l="l" t="t" r="r" b="b"/>
              <a:pathLst>
                <a:path w="22126" h="15335" extrusionOk="0">
                  <a:moveTo>
                    <a:pt x="21495" y="121"/>
                  </a:moveTo>
                  <a:cubicBezTo>
                    <a:pt x="21773" y="121"/>
                    <a:pt x="22005" y="344"/>
                    <a:pt x="22005" y="631"/>
                  </a:cubicBezTo>
                  <a:lnTo>
                    <a:pt x="22005" y="15075"/>
                  </a:lnTo>
                  <a:cubicBezTo>
                    <a:pt x="22005" y="15149"/>
                    <a:pt x="21940" y="15214"/>
                    <a:pt x="21866" y="15214"/>
                  </a:cubicBezTo>
                  <a:lnTo>
                    <a:pt x="251" y="15214"/>
                  </a:lnTo>
                  <a:cubicBezTo>
                    <a:pt x="177" y="15214"/>
                    <a:pt x="112" y="15149"/>
                    <a:pt x="112" y="15075"/>
                  </a:cubicBezTo>
                  <a:lnTo>
                    <a:pt x="112" y="631"/>
                  </a:lnTo>
                  <a:cubicBezTo>
                    <a:pt x="112" y="344"/>
                    <a:pt x="344" y="121"/>
                    <a:pt x="632" y="121"/>
                  </a:cubicBezTo>
                  <a:close/>
                  <a:moveTo>
                    <a:pt x="632" y="0"/>
                  </a:moveTo>
                  <a:cubicBezTo>
                    <a:pt x="279" y="0"/>
                    <a:pt x="1" y="288"/>
                    <a:pt x="1" y="631"/>
                  </a:cubicBezTo>
                  <a:lnTo>
                    <a:pt x="1" y="15075"/>
                  </a:lnTo>
                  <a:cubicBezTo>
                    <a:pt x="1" y="15214"/>
                    <a:pt x="112" y="15335"/>
                    <a:pt x="261" y="15335"/>
                  </a:cubicBezTo>
                  <a:lnTo>
                    <a:pt x="21866" y="15335"/>
                  </a:lnTo>
                  <a:cubicBezTo>
                    <a:pt x="22005" y="15335"/>
                    <a:pt x="22126" y="15214"/>
                    <a:pt x="22126" y="15075"/>
                  </a:cubicBezTo>
                  <a:lnTo>
                    <a:pt x="22126" y="631"/>
                  </a:lnTo>
                  <a:cubicBezTo>
                    <a:pt x="22126" y="288"/>
                    <a:pt x="21838" y="0"/>
                    <a:pt x="21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1670900" y="2956625"/>
              <a:ext cx="469875" cy="307325"/>
            </a:xfrm>
            <a:custGeom>
              <a:avLst/>
              <a:gdLst/>
              <a:ahLst/>
              <a:cxnLst/>
              <a:rect l="l" t="t" r="r" b="b"/>
              <a:pathLst>
                <a:path w="18795" h="12293" extrusionOk="0">
                  <a:moveTo>
                    <a:pt x="0" y="1"/>
                  </a:moveTo>
                  <a:lnTo>
                    <a:pt x="0" y="12292"/>
                  </a:lnTo>
                  <a:lnTo>
                    <a:pt x="18795" y="12292"/>
                  </a:lnTo>
                  <a:lnTo>
                    <a:pt x="187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1669500" y="2955000"/>
              <a:ext cx="472675" cy="310325"/>
            </a:xfrm>
            <a:custGeom>
              <a:avLst/>
              <a:gdLst/>
              <a:ahLst/>
              <a:cxnLst/>
              <a:rect l="l" t="t" r="r" b="b"/>
              <a:pathLst>
                <a:path w="18907" h="12413" extrusionOk="0">
                  <a:moveTo>
                    <a:pt x="18795" y="121"/>
                  </a:moveTo>
                  <a:lnTo>
                    <a:pt x="18795" y="12302"/>
                  </a:lnTo>
                  <a:lnTo>
                    <a:pt x="121" y="12302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2357"/>
                  </a:lnTo>
                  <a:cubicBezTo>
                    <a:pt x="1" y="12394"/>
                    <a:pt x="29" y="12413"/>
                    <a:pt x="56" y="12413"/>
                  </a:cubicBezTo>
                  <a:lnTo>
                    <a:pt x="18851" y="12413"/>
                  </a:lnTo>
                  <a:cubicBezTo>
                    <a:pt x="18888" y="12413"/>
                    <a:pt x="18907" y="12394"/>
                    <a:pt x="18907" y="12357"/>
                  </a:cubicBezTo>
                  <a:lnTo>
                    <a:pt x="18907" y="66"/>
                  </a:lnTo>
                  <a:cubicBezTo>
                    <a:pt x="18907" y="29"/>
                    <a:pt x="18879" y="1"/>
                    <a:pt x="18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1900275" y="2932975"/>
              <a:ext cx="11375" cy="1140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223" y="121"/>
                  </a:moveTo>
                  <a:cubicBezTo>
                    <a:pt x="288" y="121"/>
                    <a:pt x="334" y="168"/>
                    <a:pt x="334" y="232"/>
                  </a:cubicBezTo>
                  <a:cubicBezTo>
                    <a:pt x="334" y="288"/>
                    <a:pt x="288" y="344"/>
                    <a:pt x="223" y="344"/>
                  </a:cubicBezTo>
                  <a:cubicBezTo>
                    <a:pt x="167" y="344"/>
                    <a:pt x="111" y="288"/>
                    <a:pt x="111" y="232"/>
                  </a:cubicBezTo>
                  <a:cubicBezTo>
                    <a:pt x="111" y="168"/>
                    <a:pt x="167" y="121"/>
                    <a:pt x="223" y="121"/>
                  </a:cubicBezTo>
                  <a:close/>
                  <a:moveTo>
                    <a:pt x="223" y="1"/>
                  </a:moveTo>
                  <a:cubicBezTo>
                    <a:pt x="102" y="1"/>
                    <a:pt x="0" y="103"/>
                    <a:pt x="0" y="232"/>
                  </a:cubicBezTo>
                  <a:cubicBezTo>
                    <a:pt x="0" y="353"/>
                    <a:pt x="102" y="455"/>
                    <a:pt x="223" y="455"/>
                  </a:cubicBezTo>
                  <a:cubicBezTo>
                    <a:pt x="353" y="455"/>
                    <a:pt x="455" y="353"/>
                    <a:pt x="455" y="232"/>
                  </a:cubicBezTo>
                  <a:cubicBezTo>
                    <a:pt x="455" y="103"/>
                    <a:pt x="353" y="1"/>
                    <a:pt x="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1540800" y="3297550"/>
              <a:ext cx="730325" cy="49200"/>
            </a:xfrm>
            <a:custGeom>
              <a:avLst/>
              <a:gdLst/>
              <a:ahLst/>
              <a:cxnLst/>
              <a:rect l="l" t="t" r="r" b="b"/>
              <a:pathLst>
                <a:path w="29213" h="1968" extrusionOk="0">
                  <a:moveTo>
                    <a:pt x="0" y="0"/>
                  </a:moveTo>
                  <a:lnTo>
                    <a:pt x="0" y="1206"/>
                  </a:lnTo>
                  <a:cubicBezTo>
                    <a:pt x="0" y="1624"/>
                    <a:pt x="343" y="1967"/>
                    <a:pt x="761" y="1967"/>
                  </a:cubicBezTo>
                  <a:lnTo>
                    <a:pt x="28443" y="1967"/>
                  </a:lnTo>
                  <a:cubicBezTo>
                    <a:pt x="28869" y="1967"/>
                    <a:pt x="29213" y="1624"/>
                    <a:pt x="29213" y="1206"/>
                  </a:cubicBezTo>
                  <a:lnTo>
                    <a:pt x="29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1539175" y="3296150"/>
              <a:ext cx="733350" cy="52225"/>
            </a:xfrm>
            <a:custGeom>
              <a:avLst/>
              <a:gdLst/>
              <a:ahLst/>
              <a:cxnLst/>
              <a:rect l="l" t="t" r="r" b="b"/>
              <a:pathLst>
                <a:path w="29334" h="2089" extrusionOk="0">
                  <a:moveTo>
                    <a:pt x="29222" y="112"/>
                  </a:moveTo>
                  <a:lnTo>
                    <a:pt x="29222" y="1262"/>
                  </a:lnTo>
                  <a:cubicBezTo>
                    <a:pt x="29222" y="1652"/>
                    <a:pt x="28897" y="1967"/>
                    <a:pt x="28508" y="1967"/>
                  </a:cubicBezTo>
                  <a:lnTo>
                    <a:pt x="826" y="1967"/>
                  </a:lnTo>
                  <a:cubicBezTo>
                    <a:pt x="436" y="1967"/>
                    <a:pt x="121" y="1652"/>
                    <a:pt x="121" y="1262"/>
                  </a:cubicBezTo>
                  <a:lnTo>
                    <a:pt x="121" y="112"/>
                  </a:lnTo>
                  <a:close/>
                  <a:moveTo>
                    <a:pt x="65" y="1"/>
                  </a:moveTo>
                  <a:cubicBezTo>
                    <a:pt x="28" y="1"/>
                    <a:pt x="0" y="29"/>
                    <a:pt x="0" y="56"/>
                  </a:cubicBezTo>
                  <a:lnTo>
                    <a:pt x="0" y="1262"/>
                  </a:lnTo>
                  <a:cubicBezTo>
                    <a:pt x="0" y="1717"/>
                    <a:pt x="371" y="2088"/>
                    <a:pt x="826" y="2088"/>
                  </a:cubicBezTo>
                  <a:lnTo>
                    <a:pt x="28508" y="2088"/>
                  </a:lnTo>
                  <a:cubicBezTo>
                    <a:pt x="28962" y="2088"/>
                    <a:pt x="29333" y="1717"/>
                    <a:pt x="29333" y="1262"/>
                  </a:cubicBezTo>
                  <a:lnTo>
                    <a:pt x="29333" y="56"/>
                  </a:lnTo>
                  <a:cubicBezTo>
                    <a:pt x="29333" y="29"/>
                    <a:pt x="29305" y="1"/>
                    <a:pt x="29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1546350" y="3333725"/>
              <a:ext cx="719200" cy="3050"/>
            </a:xfrm>
            <a:custGeom>
              <a:avLst/>
              <a:gdLst/>
              <a:ahLst/>
              <a:cxnLst/>
              <a:rect l="l" t="t" r="r" b="b"/>
              <a:pathLst>
                <a:path w="28768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8712" y="121"/>
                  </a:lnTo>
                  <a:cubicBezTo>
                    <a:pt x="28740" y="121"/>
                    <a:pt x="28768" y="93"/>
                    <a:pt x="28768" y="66"/>
                  </a:cubicBezTo>
                  <a:cubicBezTo>
                    <a:pt x="28768" y="28"/>
                    <a:pt x="28740" y="1"/>
                    <a:pt x="28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1836250" y="3300575"/>
              <a:ext cx="139400" cy="15550"/>
            </a:xfrm>
            <a:custGeom>
              <a:avLst/>
              <a:gdLst/>
              <a:ahLst/>
              <a:cxnLst/>
              <a:rect l="l" t="t" r="r" b="b"/>
              <a:pathLst>
                <a:path w="5576" h="622" extrusionOk="0">
                  <a:moveTo>
                    <a:pt x="1" y="0"/>
                  </a:moveTo>
                  <a:lnTo>
                    <a:pt x="1" y="622"/>
                  </a:lnTo>
                  <a:lnTo>
                    <a:pt x="5576" y="622"/>
                  </a:lnTo>
                  <a:lnTo>
                    <a:pt x="5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1834875" y="3299175"/>
              <a:ext cx="142175" cy="18350"/>
            </a:xfrm>
            <a:custGeom>
              <a:avLst/>
              <a:gdLst/>
              <a:ahLst/>
              <a:cxnLst/>
              <a:rect l="l" t="t" r="r" b="b"/>
              <a:pathLst>
                <a:path w="5687" h="734" extrusionOk="0">
                  <a:moveTo>
                    <a:pt x="5566" y="121"/>
                  </a:moveTo>
                  <a:lnTo>
                    <a:pt x="5566" y="613"/>
                  </a:lnTo>
                  <a:lnTo>
                    <a:pt x="111" y="613"/>
                  </a:lnTo>
                  <a:lnTo>
                    <a:pt x="111" y="121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678"/>
                  </a:lnTo>
                  <a:cubicBezTo>
                    <a:pt x="0" y="705"/>
                    <a:pt x="19" y="733"/>
                    <a:pt x="56" y="733"/>
                  </a:cubicBezTo>
                  <a:lnTo>
                    <a:pt x="5631" y="733"/>
                  </a:lnTo>
                  <a:cubicBezTo>
                    <a:pt x="5659" y="733"/>
                    <a:pt x="5687" y="705"/>
                    <a:pt x="5687" y="678"/>
                  </a:cubicBezTo>
                  <a:lnTo>
                    <a:pt x="5687" y="56"/>
                  </a:lnTo>
                  <a:cubicBezTo>
                    <a:pt x="5687" y="28"/>
                    <a:pt x="5659" y="0"/>
                    <a:pt x="5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1743950" y="3008825"/>
              <a:ext cx="294325" cy="215000"/>
            </a:xfrm>
            <a:custGeom>
              <a:avLst/>
              <a:gdLst/>
              <a:ahLst/>
              <a:cxnLst/>
              <a:rect l="l" t="t" r="r" b="b"/>
              <a:pathLst>
                <a:path w="11773" h="8600" extrusionOk="0">
                  <a:moveTo>
                    <a:pt x="223" y="0"/>
                  </a:moveTo>
                  <a:cubicBezTo>
                    <a:pt x="103" y="0"/>
                    <a:pt x="1" y="102"/>
                    <a:pt x="1" y="223"/>
                  </a:cubicBezTo>
                  <a:lnTo>
                    <a:pt x="1" y="8377"/>
                  </a:lnTo>
                  <a:cubicBezTo>
                    <a:pt x="1" y="8497"/>
                    <a:pt x="103" y="8599"/>
                    <a:pt x="223" y="8599"/>
                  </a:cubicBezTo>
                  <a:lnTo>
                    <a:pt x="11559" y="8599"/>
                  </a:lnTo>
                  <a:cubicBezTo>
                    <a:pt x="11680" y="8599"/>
                    <a:pt x="11773" y="8497"/>
                    <a:pt x="11773" y="8377"/>
                  </a:cubicBezTo>
                  <a:lnTo>
                    <a:pt x="11773" y="223"/>
                  </a:lnTo>
                  <a:cubicBezTo>
                    <a:pt x="11773" y="102"/>
                    <a:pt x="11680" y="0"/>
                    <a:pt x="1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1760425" y="2992575"/>
              <a:ext cx="294325" cy="36200"/>
            </a:xfrm>
            <a:custGeom>
              <a:avLst/>
              <a:gdLst/>
              <a:ahLst/>
              <a:cxnLst/>
              <a:rect l="l" t="t" r="r" b="b"/>
              <a:pathLst>
                <a:path w="11773" h="1448" extrusionOk="0">
                  <a:moveTo>
                    <a:pt x="269" y="1"/>
                  </a:moveTo>
                  <a:cubicBezTo>
                    <a:pt x="121" y="1"/>
                    <a:pt x="0" y="121"/>
                    <a:pt x="0" y="260"/>
                  </a:cubicBezTo>
                  <a:lnTo>
                    <a:pt x="0" y="1448"/>
                  </a:lnTo>
                  <a:lnTo>
                    <a:pt x="11772" y="1448"/>
                  </a:lnTo>
                  <a:lnTo>
                    <a:pt x="11772" y="344"/>
                  </a:lnTo>
                  <a:cubicBezTo>
                    <a:pt x="11772" y="158"/>
                    <a:pt x="11624" y="1"/>
                    <a:pt x="1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1759025" y="2991175"/>
              <a:ext cx="297350" cy="39000"/>
            </a:xfrm>
            <a:custGeom>
              <a:avLst/>
              <a:gdLst/>
              <a:ahLst/>
              <a:cxnLst/>
              <a:rect l="l" t="t" r="r" b="b"/>
              <a:pathLst>
                <a:path w="11894" h="1560" extrusionOk="0">
                  <a:moveTo>
                    <a:pt x="11494" y="112"/>
                  </a:moveTo>
                  <a:cubicBezTo>
                    <a:pt x="11643" y="112"/>
                    <a:pt x="11773" y="242"/>
                    <a:pt x="11773" y="400"/>
                  </a:cubicBezTo>
                  <a:lnTo>
                    <a:pt x="11773" y="1448"/>
                  </a:lnTo>
                  <a:lnTo>
                    <a:pt x="112" y="1448"/>
                  </a:lnTo>
                  <a:lnTo>
                    <a:pt x="112" y="316"/>
                  </a:lnTo>
                  <a:cubicBezTo>
                    <a:pt x="112" y="205"/>
                    <a:pt x="205" y="112"/>
                    <a:pt x="325" y="112"/>
                  </a:cubicBezTo>
                  <a:close/>
                  <a:moveTo>
                    <a:pt x="316" y="1"/>
                  </a:moveTo>
                  <a:cubicBezTo>
                    <a:pt x="140" y="1"/>
                    <a:pt x="1" y="140"/>
                    <a:pt x="1" y="326"/>
                  </a:cubicBezTo>
                  <a:lnTo>
                    <a:pt x="1" y="1559"/>
                  </a:lnTo>
                  <a:lnTo>
                    <a:pt x="11893" y="1559"/>
                  </a:lnTo>
                  <a:lnTo>
                    <a:pt x="11893" y="400"/>
                  </a:lnTo>
                  <a:cubicBezTo>
                    <a:pt x="11893" y="177"/>
                    <a:pt x="11708" y="1"/>
                    <a:pt x="1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1793350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95" y="446"/>
                    <a:pt x="121" y="371"/>
                    <a:pt x="121" y="279"/>
                  </a:cubicBezTo>
                  <a:cubicBezTo>
                    <a:pt x="121" y="195"/>
                    <a:pt x="195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0" y="0"/>
                    <a:pt x="1" y="130"/>
                    <a:pt x="1" y="279"/>
                  </a:cubicBezTo>
                  <a:cubicBezTo>
                    <a:pt x="1" y="436"/>
                    <a:pt x="130" y="566"/>
                    <a:pt x="279" y="566"/>
                  </a:cubicBezTo>
                  <a:cubicBezTo>
                    <a:pt x="437" y="566"/>
                    <a:pt x="566" y="436"/>
                    <a:pt x="566" y="279"/>
                  </a:cubicBezTo>
                  <a:cubicBezTo>
                    <a:pt x="566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1815150" y="3003250"/>
              <a:ext cx="13950" cy="14175"/>
            </a:xfrm>
            <a:custGeom>
              <a:avLst/>
              <a:gdLst/>
              <a:ahLst/>
              <a:cxnLst/>
              <a:rect l="l" t="t" r="r" b="b"/>
              <a:pathLst>
                <a:path w="558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86" y="446"/>
                    <a:pt x="112" y="371"/>
                    <a:pt x="112" y="279"/>
                  </a:cubicBezTo>
                  <a:cubicBezTo>
                    <a:pt x="112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36"/>
                    <a:pt x="121" y="566"/>
                    <a:pt x="279" y="566"/>
                  </a:cubicBezTo>
                  <a:cubicBezTo>
                    <a:pt x="437" y="566"/>
                    <a:pt x="557" y="436"/>
                    <a:pt x="557" y="279"/>
                  </a:cubicBezTo>
                  <a:cubicBezTo>
                    <a:pt x="557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1771775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88" y="446"/>
                  </a:cubicBezTo>
                  <a:cubicBezTo>
                    <a:pt x="196" y="446"/>
                    <a:pt x="121" y="371"/>
                    <a:pt x="121" y="279"/>
                  </a:cubicBezTo>
                  <a:cubicBezTo>
                    <a:pt x="121" y="195"/>
                    <a:pt x="196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1" y="0"/>
                    <a:pt x="1" y="130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37" y="566"/>
                    <a:pt x="567" y="436"/>
                    <a:pt x="567" y="279"/>
                  </a:cubicBezTo>
                  <a:cubicBezTo>
                    <a:pt x="567" y="130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1760175" y="3028750"/>
              <a:ext cx="294575" cy="177225"/>
            </a:xfrm>
            <a:custGeom>
              <a:avLst/>
              <a:gdLst/>
              <a:ahLst/>
              <a:cxnLst/>
              <a:rect l="l" t="t" r="r" b="b"/>
              <a:pathLst>
                <a:path w="11783" h="7089" extrusionOk="0">
                  <a:moveTo>
                    <a:pt x="47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051"/>
                  </a:lnTo>
                  <a:cubicBezTo>
                    <a:pt x="1" y="7070"/>
                    <a:pt x="19" y="7088"/>
                    <a:pt x="47" y="7088"/>
                  </a:cubicBezTo>
                  <a:lnTo>
                    <a:pt x="11745" y="7088"/>
                  </a:lnTo>
                  <a:cubicBezTo>
                    <a:pt x="11764" y="7088"/>
                    <a:pt x="11782" y="7070"/>
                    <a:pt x="11782" y="7051"/>
                  </a:cubicBezTo>
                  <a:lnTo>
                    <a:pt x="11782" y="38"/>
                  </a:lnTo>
                  <a:cubicBezTo>
                    <a:pt x="11782" y="19"/>
                    <a:pt x="11764" y="1"/>
                    <a:pt x="1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1758800" y="3027375"/>
              <a:ext cx="297325" cy="179975"/>
            </a:xfrm>
            <a:custGeom>
              <a:avLst/>
              <a:gdLst/>
              <a:ahLst/>
              <a:cxnLst/>
              <a:rect l="l" t="t" r="r" b="b"/>
              <a:pathLst>
                <a:path w="11893" h="7199" extrusionOk="0">
                  <a:moveTo>
                    <a:pt x="11782" y="111"/>
                  </a:moveTo>
                  <a:lnTo>
                    <a:pt x="11782" y="7087"/>
                  </a:lnTo>
                  <a:lnTo>
                    <a:pt x="121" y="7087"/>
                  </a:lnTo>
                  <a:lnTo>
                    <a:pt x="121" y="111"/>
                  </a:lnTo>
                  <a:close/>
                  <a:moveTo>
                    <a:pt x="102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7106"/>
                  </a:lnTo>
                  <a:cubicBezTo>
                    <a:pt x="0" y="7162"/>
                    <a:pt x="47" y="7199"/>
                    <a:pt x="102" y="7199"/>
                  </a:cubicBezTo>
                  <a:lnTo>
                    <a:pt x="11800" y="7199"/>
                  </a:lnTo>
                  <a:cubicBezTo>
                    <a:pt x="11856" y="7199"/>
                    <a:pt x="11893" y="7162"/>
                    <a:pt x="11893" y="7106"/>
                  </a:cubicBezTo>
                  <a:lnTo>
                    <a:pt x="11893" y="93"/>
                  </a:lnTo>
                  <a:cubicBezTo>
                    <a:pt x="11893" y="47"/>
                    <a:pt x="11856" y="0"/>
                    <a:pt x="1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1961950" y="3064475"/>
              <a:ext cx="65200" cy="100675"/>
            </a:xfrm>
            <a:custGeom>
              <a:avLst/>
              <a:gdLst/>
              <a:ahLst/>
              <a:cxnLst/>
              <a:rect l="l" t="t" r="r" b="b"/>
              <a:pathLst>
                <a:path w="2608" h="4027" extrusionOk="0">
                  <a:moveTo>
                    <a:pt x="19" y="0"/>
                  </a:moveTo>
                  <a:cubicBezTo>
                    <a:pt x="10" y="0"/>
                    <a:pt x="1" y="10"/>
                    <a:pt x="1" y="28"/>
                  </a:cubicBezTo>
                  <a:lnTo>
                    <a:pt x="1" y="4008"/>
                  </a:lnTo>
                  <a:cubicBezTo>
                    <a:pt x="1" y="4017"/>
                    <a:pt x="10" y="4026"/>
                    <a:pt x="19" y="4026"/>
                  </a:cubicBezTo>
                  <a:lnTo>
                    <a:pt x="2589" y="4026"/>
                  </a:lnTo>
                  <a:cubicBezTo>
                    <a:pt x="2598" y="4026"/>
                    <a:pt x="2607" y="4017"/>
                    <a:pt x="2607" y="4008"/>
                  </a:cubicBezTo>
                  <a:lnTo>
                    <a:pt x="2607" y="28"/>
                  </a:lnTo>
                  <a:cubicBezTo>
                    <a:pt x="2607" y="10"/>
                    <a:pt x="2598" y="0"/>
                    <a:pt x="2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1960575" y="3063075"/>
              <a:ext cx="67975" cy="103475"/>
            </a:xfrm>
            <a:custGeom>
              <a:avLst/>
              <a:gdLst/>
              <a:ahLst/>
              <a:cxnLst/>
              <a:rect l="l" t="t" r="r" b="b"/>
              <a:pathLst>
                <a:path w="2719" h="4139" extrusionOk="0">
                  <a:moveTo>
                    <a:pt x="2597" y="121"/>
                  </a:moveTo>
                  <a:lnTo>
                    <a:pt x="2597" y="4018"/>
                  </a:lnTo>
                  <a:lnTo>
                    <a:pt x="111" y="4018"/>
                  </a:lnTo>
                  <a:lnTo>
                    <a:pt x="111" y="121"/>
                  </a:lnTo>
                  <a:close/>
                  <a:moveTo>
                    <a:pt x="74" y="1"/>
                  </a:moveTo>
                  <a:cubicBezTo>
                    <a:pt x="37" y="1"/>
                    <a:pt x="0" y="38"/>
                    <a:pt x="0" y="84"/>
                  </a:cubicBezTo>
                  <a:lnTo>
                    <a:pt x="0" y="4064"/>
                  </a:lnTo>
                  <a:cubicBezTo>
                    <a:pt x="0" y="4101"/>
                    <a:pt x="37" y="4138"/>
                    <a:pt x="74" y="4138"/>
                  </a:cubicBezTo>
                  <a:lnTo>
                    <a:pt x="2644" y="4138"/>
                  </a:lnTo>
                  <a:cubicBezTo>
                    <a:pt x="2681" y="4138"/>
                    <a:pt x="2718" y="4101"/>
                    <a:pt x="2718" y="4064"/>
                  </a:cubicBezTo>
                  <a:lnTo>
                    <a:pt x="2718" y="84"/>
                  </a:lnTo>
                  <a:cubicBezTo>
                    <a:pt x="2718" y="38"/>
                    <a:pt x="2681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1963575" y="3066550"/>
              <a:ext cx="62875" cy="97200"/>
            </a:xfrm>
            <a:custGeom>
              <a:avLst/>
              <a:gdLst/>
              <a:ahLst/>
              <a:cxnLst/>
              <a:rect l="l" t="t" r="r" b="b"/>
              <a:pathLst>
                <a:path w="2515" h="3888" extrusionOk="0">
                  <a:moveTo>
                    <a:pt x="1" y="1"/>
                  </a:moveTo>
                  <a:lnTo>
                    <a:pt x="2515" y="38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1961950" y="3065075"/>
              <a:ext cx="66125" cy="100075"/>
            </a:xfrm>
            <a:custGeom>
              <a:avLst/>
              <a:gdLst/>
              <a:ahLst/>
              <a:cxnLst/>
              <a:rect l="l" t="t" r="r" b="b"/>
              <a:pathLst>
                <a:path w="2645" h="4003" extrusionOk="0">
                  <a:moveTo>
                    <a:pt x="60" y="1"/>
                  </a:moveTo>
                  <a:cubicBezTo>
                    <a:pt x="53" y="1"/>
                    <a:pt x="45" y="2"/>
                    <a:pt x="38" y="4"/>
                  </a:cubicBezTo>
                  <a:cubicBezTo>
                    <a:pt x="10" y="23"/>
                    <a:pt x="1" y="60"/>
                    <a:pt x="19" y="88"/>
                  </a:cubicBezTo>
                  <a:lnTo>
                    <a:pt x="2533" y="3984"/>
                  </a:lnTo>
                  <a:cubicBezTo>
                    <a:pt x="2542" y="3993"/>
                    <a:pt x="2561" y="4002"/>
                    <a:pt x="2580" y="4002"/>
                  </a:cubicBezTo>
                  <a:cubicBezTo>
                    <a:pt x="2589" y="4002"/>
                    <a:pt x="2598" y="4002"/>
                    <a:pt x="2607" y="3993"/>
                  </a:cubicBezTo>
                  <a:cubicBezTo>
                    <a:pt x="2635" y="3984"/>
                    <a:pt x="2645" y="3947"/>
                    <a:pt x="2626" y="3919"/>
                  </a:cubicBezTo>
                  <a:lnTo>
                    <a:pt x="112" y="23"/>
                  </a:lnTo>
                  <a:cubicBezTo>
                    <a:pt x="98" y="9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1962425" y="3066100"/>
              <a:ext cx="62625" cy="99050"/>
            </a:xfrm>
            <a:custGeom>
              <a:avLst/>
              <a:gdLst/>
              <a:ahLst/>
              <a:cxnLst/>
              <a:rect l="l" t="t" r="r" b="b"/>
              <a:pathLst>
                <a:path w="2505" h="3962" extrusionOk="0">
                  <a:moveTo>
                    <a:pt x="2505" y="0"/>
                  </a:moveTo>
                  <a:lnTo>
                    <a:pt x="0" y="396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1960800" y="3064700"/>
              <a:ext cx="66125" cy="101850"/>
            </a:xfrm>
            <a:custGeom>
              <a:avLst/>
              <a:gdLst/>
              <a:ahLst/>
              <a:cxnLst/>
              <a:rect l="l" t="t" r="r" b="b"/>
              <a:pathLst>
                <a:path w="2645" h="4074" extrusionOk="0">
                  <a:moveTo>
                    <a:pt x="2575" y="0"/>
                  </a:moveTo>
                  <a:cubicBezTo>
                    <a:pt x="2555" y="0"/>
                    <a:pt x="2536" y="11"/>
                    <a:pt x="2524" y="29"/>
                  </a:cubicBezTo>
                  <a:lnTo>
                    <a:pt x="19" y="3980"/>
                  </a:lnTo>
                  <a:cubicBezTo>
                    <a:pt x="0" y="4008"/>
                    <a:pt x="10" y="4045"/>
                    <a:pt x="37" y="4064"/>
                  </a:cubicBezTo>
                  <a:cubicBezTo>
                    <a:pt x="47" y="4073"/>
                    <a:pt x="56" y="4073"/>
                    <a:pt x="65" y="4073"/>
                  </a:cubicBezTo>
                  <a:cubicBezTo>
                    <a:pt x="84" y="4073"/>
                    <a:pt x="102" y="4064"/>
                    <a:pt x="121" y="4045"/>
                  </a:cubicBezTo>
                  <a:lnTo>
                    <a:pt x="2626" y="93"/>
                  </a:lnTo>
                  <a:cubicBezTo>
                    <a:pt x="2644" y="66"/>
                    <a:pt x="2635" y="29"/>
                    <a:pt x="2607" y="10"/>
                  </a:cubicBezTo>
                  <a:cubicBezTo>
                    <a:pt x="2597" y="3"/>
                    <a:pt x="2586" y="0"/>
                    <a:pt x="2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1797750" y="3070275"/>
              <a:ext cx="138475" cy="3025"/>
            </a:xfrm>
            <a:custGeom>
              <a:avLst/>
              <a:gdLst/>
              <a:ahLst/>
              <a:cxnLst/>
              <a:rect l="l" t="t" r="r" b="b"/>
              <a:pathLst>
                <a:path w="5539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483" y="121"/>
                  </a:lnTo>
                  <a:cubicBezTo>
                    <a:pt x="5511" y="121"/>
                    <a:pt x="5539" y="93"/>
                    <a:pt x="5539" y="56"/>
                  </a:cubicBezTo>
                  <a:cubicBezTo>
                    <a:pt x="5539" y="28"/>
                    <a:pt x="5511" y="0"/>
                    <a:pt x="5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1798000" y="3090900"/>
              <a:ext cx="50350" cy="2825"/>
            </a:xfrm>
            <a:custGeom>
              <a:avLst/>
              <a:gdLst/>
              <a:ahLst/>
              <a:cxnLst/>
              <a:rect l="l" t="t" r="r" b="b"/>
              <a:pathLst>
                <a:path w="201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1957" y="112"/>
                  </a:lnTo>
                  <a:cubicBezTo>
                    <a:pt x="1985" y="112"/>
                    <a:pt x="2013" y="94"/>
                    <a:pt x="2013" y="57"/>
                  </a:cubicBezTo>
                  <a:cubicBezTo>
                    <a:pt x="2013" y="29"/>
                    <a:pt x="1995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1865025" y="3090900"/>
              <a:ext cx="60775" cy="2825"/>
            </a:xfrm>
            <a:custGeom>
              <a:avLst/>
              <a:gdLst/>
              <a:ahLst/>
              <a:cxnLst/>
              <a:rect l="l" t="t" r="r" b="b"/>
              <a:pathLst>
                <a:path w="2431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2375" y="112"/>
                  </a:lnTo>
                  <a:cubicBezTo>
                    <a:pt x="2403" y="112"/>
                    <a:pt x="2431" y="94"/>
                    <a:pt x="2431" y="57"/>
                  </a:cubicBezTo>
                  <a:cubicBezTo>
                    <a:pt x="2431" y="29"/>
                    <a:pt x="2403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1798000" y="3153300"/>
              <a:ext cx="89775" cy="2800"/>
            </a:xfrm>
            <a:custGeom>
              <a:avLst/>
              <a:gdLst/>
              <a:ahLst/>
              <a:cxnLst/>
              <a:rect l="l" t="t" r="r" b="b"/>
              <a:pathLst>
                <a:path w="3591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3525" y="112"/>
                  </a:lnTo>
                  <a:cubicBezTo>
                    <a:pt x="3562" y="112"/>
                    <a:pt x="3590" y="93"/>
                    <a:pt x="3590" y="56"/>
                  </a:cubicBezTo>
                  <a:cubicBezTo>
                    <a:pt x="3590" y="28"/>
                    <a:pt x="3562" y="0"/>
                    <a:pt x="3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1797750" y="3112475"/>
              <a:ext cx="139650" cy="3050"/>
            </a:xfrm>
            <a:custGeom>
              <a:avLst/>
              <a:gdLst/>
              <a:ahLst/>
              <a:cxnLst/>
              <a:rect l="l" t="t" r="r" b="b"/>
              <a:pathLst>
                <a:path w="5586" h="122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530" y="121"/>
                  </a:lnTo>
                  <a:cubicBezTo>
                    <a:pt x="5567" y="121"/>
                    <a:pt x="5585" y="93"/>
                    <a:pt x="5585" y="56"/>
                  </a:cubicBezTo>
                  <a:cubicBezTo>
                    <a:pt x="5585" y="29"/>
                    <a:pt x="5567" y="1"/>
                    <a:pt x="5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1798000" y="3133125"/>
              <a:ext cx="46175" cy="2800"/>
            </a:xfrm>
            <a:custGeom>
              <a:avLst/>
              <a:gdLst/>
              <a:ahLst/>
              <a:cxnLst/>
              <a:rect l="l" t="t" r="r" b="b"/>
              <a:pathLst>
                <a:path w="1847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1790" y="112"/>
                  </a:lnTo>
                  <a:cubicBezTo>
                    <a:pt x="1818" y="112"/>
                    <a:pt x="1846" y="84"/>
                    <a:pt x="1846" y="56"/>
                  </a:cubicBezTo>
                  <a:cubicBezTo>
                    <a:pt x="1846" y="19"/>
                    <a:pt x="1818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1854575" y="3133125"/>
              <a:ext cx="81650" cy="2800"/>
            </a:xfrm>
            <a:custGeom>
              <a:avLst/>
              <a:gdLst/>
              <a:ahLst/>
              <a:cxnLst/>
              <a:rect l="l" t="t" r="r" b="b"/>
              <a:pathLst>
                <a:path w="3266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210" y="112"/>
                  </a:lnTo>
                  <a:cubicBezTo>
                    <a:pt x="3238" y="112"/>
                    <a:pt x="3266" y="84"/>
                    <a:pt x="3266" y="56"/>
                  </a:cubicBezTo>
                  <a:cubicBezTo>
                    <a:pt x="3266" y="19"/>
                    <a:pt x="3238" y="0"/>
                    <a:pt x="3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1869425" y="3103200"/>
              <a:ext cx="725" cy="8375"/>
            </a:xfrm>
            <a:custGeom>
              <a:avLst/>
              <a:gdLst/>
              <a:ahLst/>
              <a:cxnLst/>
              <a:rect l="l" t="t" r="r" b="b"/>
              <a:pathLst>
                <a:path w="29" h="335" extrusionOk="0">
                  <a:moveTo>
                    <a:pt x="19" y="335"/>
                  </a:moveTo>
                  <a:cubicBezTo>
                    <a:pt x="28" y="223"/>
                    <a:pt x="19" y="112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9" y="112"/>
                    <a:pt x="28" y="223"/>
                    <a:pt x="19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2089275" y="2890075"/>
              <a:ext cx="172800" cy="172100"/>
            </a:xfrm>
            <a:custGeom>
              <a:avLst/>
              <a:gdLst/>
              <a:ahLst/>
              <a:cxnLst/>
              <a:rect l="l" t="t" r="r" b="b"/>
              <a:pathLst>
                <a:path w="6912" h="6884" extrusionOk="0">
                  <a:moveTo>
                    <a:pt x="6448" y="1568"/>
                  </a:moveTo>
                  <a:cubicBezTo>
                    <a:pt x="4259" y="1485"/>
                    <a:pt x="3563" y="204"/>
                    <a:pt x="3461" y="0"/>
                  </a:cubicBezTo>
                  <a:lnTo>
                    <a:pt x="3442" y="0"/>
                  </a:lnTo>
                  <a:cubicBezTo>
                    <a:pt x="3349" y="204"/>
                    <a:pt x="2654" y="1485"/>
                    <a:pt x="464" y="1568"/>
                  </a:cubicBezTo>
                  <a:cubicBezTo>
                    <a:pt x="464" y="1568"/>
                    <a:pt x="1" y="6077"/>
                    <a:pt x="3387" y="6884"/>
                  </a:cubicBezTo>
                  <a:lnTo>
                    <a:pt x="3516" y="6884"/>
                  </a:lnTo>
                  <a:cubicBezTo>
                    <a:pt x="6912" y="6077"/>
                    <a:pt x="6448" y="1568"/>
                    <a:pt x="6448" y="1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2083250" y="2879400"/>
              <a:ext cx="173025" cy="172350"/>
            </a:xfrm>
            <a:custGeom>
              <a:avLst/>
              <a:gdLst/>
              <a:ahLst/>
              <a:cxnLst/>
              <a:rect l="l" t="t" r="r" b="b"/>
              <a:pathLst>
                <a:path w="6921" h="6894" extrusionOk="0">
                  <a:moveTo>
                    <a:pt x="3451" y="1"/>
                  </a:moveTo>
                  <a:cubicBezTo>
                    <a:pt x="3349" y="205"/>
                    <a:pt x="2654" y="1485"/>
                    <a:pt x="464" y="1568"/>
                  </a:cubicBezTo>
                  <a:cubicBezTo>
                    <a:pt x="464" y="1568"/>
                    <a:pt x="0" y="6086"/>
                    <a:pt x="3396" y="6893"/>
                  </a:cubicBezTo>
                  <a:lnTo>
                    <a:pt x="3526" y="6893"/>
                  </a:lnTo>
                  <a:cubicBezTo>
                    <a:pt x="6921" y="6086"/>
                    <a:pt x="6457" y="1568"/>
                    <a:pt x="6457" y="1568"/>
                  </a:cubicBezTo>
                  <a:cubicBezTo>
                    <a:pt x="4258" y="1485"/>
                    <a:pt x="3563" y="205"/>
                    <a:pt x="3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2082550" y="2877775"/>
              <a:ext cx="174200" cy="175600"/>
            </a:xfrm>
            <a:custGeom>
              <a:avLst/>
              <a:gdLst/>
              <a:ahLst/>
              <a:cxnLst/>
              <a:rect l="l" t="t" r="r" b="b"/>
              <a:pathLst>
                <a:path w="6968" h="7024" extrusionOk="0">
                  <a:moveTo>
                    <a:pt x="3489" y="177"/>
                  </a:moveTo>
                  <a:cubicBezTo>
                    <a:pt x="3693" y="548"/>
                    <a:pt x="4453" y="1596"/>
                    <a:pt x="6429" y="1689"/>
                  </a:cubicBezTo>
                  <a:cubicBezTo>
                    <a:pt x="6466" y="2181"/>
                    <a:pt x="6652" y="6160"/>
                    <a:pt x="3544" y="6903"/>
                  </a:cubicBezTo>
                  <a:lnTo>
                    <a:pt x="3424" y="6903"/>
                  </a:lnTo>
                  <a:cubicBezTo>
                    <a:pt x="316" y="6160"/>
                    <a:pt x="511" y="2181"/>
                    <a:pt x="539" y="1689"/>
                  </a:cubicBezTo>
                  <a:cubicBezTo>
                    <a:pt x="2524" y="1596"/>
                    <a:pt x="3275" y="548"/>
                    <a:pt x="3489" y="177"/>
                  </a:cubicBezTo>
                  <a:close/>
                  <a:moveTo>
                    <a:pt x="3479" y="1"/>
                  </a:moveTo>
                  <a:cubicBezTo>
                    <a:pt x="3461" y="1"/>
                    <a:pt x="3433" y="19"/>
                    <a:pt x="3424" y="38"/>
                  </a:cubicBezTo>
                  <a:cubicBezTo>
                    <a:pt x="3312" y="279"/>
                    <a:pt x="2626" y="1494"/>
                    <a:pt x="492" y="1578"/>
                  </a:cubicBezTo>
                  <a:cubicBezTo>
                    <a:pt x="464" y="1578"/>
                    <a:pt x="437" y="1606"/>
                    <a:pt x="437" y="1633"/>
                  </a:cubicBezTo>
                  <a:cubicBezTo>
                    <a:pt x="427" y="1680"/>
                    <a:pt x="1" y="6207"/>
                    <a:pt x="3405" y="7023"/>
                  </a:cubicBezTo>
                  <a:lnTo>
                    <a:pt x="3563" y="7023"/>
                  </a:lnTo>
                  <a:cubicBezTo>
                    <a:pt x="6967" y="6207"/>
                    <a:pt x="6541" y="1680"/>
                    <a:pt x="6541" y="1633"/>
                  </a:cubicBezTo>
                  <a:cubicBezTo>
                    <a:pt x="6531" y="1606"/>
                    <a:pt x="6513" y="1578"/>
                    <a:pt x="6485" y="1578"/>
                  </a:cubicBezTo>
                  <a:cubicBezTo>
                    <a:pt x="4342" y="1494"/>
                    <a:pt x="3665" y="279"/>
                    <a:pt x="3544" y="38"/>
                  </a:cubicBezTo>
                  <a:cubicBezTo>
                    <a:pt x="3535" y="19"/>
                    <a:pt x="3516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2118275" y="2895650"/>
              <a:ext cx="121550" cy="139850"/>
            </a:xfrm>
            <a:custGeom>
              <a:avLst/>
              <a:gdLst/>
              <a:ahLst/>
              <a:cxnLst/>
              <a:rect l="l" t="t" r="r" b="b"/>
              <a:pathLst>
                <a:path w="4862" h="5594" extrusionOk="0">
                  <a:moveTo>
                    <a:pt x="2050" y="0"/>
                  </a:moveTo>
                  <a:cubicBezTo>
                    <a:pt x="2004" y="102"/>
                    <a:pt x="1763" y="547"/>
                    <a:pt x="1169" y="881"/>
                  </a:cubicBezTo>
                  <a:lnTo>
                    <a:pt x="0" y="3850"/>
                  </a:lnTo>
                  <a:cubicBezTo>
                    <a:pt x="334" y="4629"/>
                    <a:pt x="928" y="5343"/>
                    <a:pt x="2004" y="5594"/>
                  </a:cubicBezTo>
                  <a:lnTo>
                    <a:pt x="2115" y="5594"/>
                  </a:lnTo>
                  <a:cubicBezTo>
                    <a:pt x="4861" y="4935"/>
                    <a:pt x="4490" y="1271"/>
                    <a:pt x="4490" y="1271"/>
                  </a:cubicBezTo>
                  <a:cubicBezTo>
                    <a:pt x="2709" y="1206"/>
                    <a:pt x="2143" y="167"/>
                    <a:pt x="2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2116650" y="2894025"/>
              <a:ext cx="123850" cy="142875"/>
            </a:xfrm>
            <a:custGeom>
              <a:avLst/>
              <a:gdLst/>
              <a:ahLst/>
              <a:cxnLst/>
              <a:rect l="l" t="t" r="r" b="b"/>
              <a:pathLst>
                <a:path w="4954" h="5715" extrusionOk="0">
                  <a:moveTo>
                    <a:pt x="2115" y="0"/>
                  </a:moveTo>
                  <a:cubicBezTo>
                    <a:pt x="2097" y="0"/>
                    <a:pt x="2069" y="19"/>
                    <a:pt x="2060" y="37"/>
                  </a:cubicBezTo>
                  <a:cubicBezTo>
                    <a:pt x="2023" y="121"/>
                    <a:pt x="1791" y="566"/>
                    <a:pt x="1197" y="891"/>
                  </a:cubicBezTo>
                  <a:cubicBezTo>
                    <a:pt x="1169" y="909"/>
                    <a:pt x="1160" y="946"/>
                    <a:pt x="1178" y="974"/>
                  </a:cubicBezTo>
                  <a:cubicBezTo>
                    <a:pt x="1190" y="992"/>
                    <a:pt x="1206" y="1002"/>
                    <a:pt x="1223" y="1002"/>
                  </a:cubicBezTo>
                  <a:cubicBezTo>
                    <a:pt x="1233" y="1002"/>
                    <a:pt x="1243" y="999"/>
                    <a:pt x="1253" y="993"/>
                  </a:cubicBezTo>
                  <a:cubicBezTo>
                    <a:pt x="1763" y="714"/>
                    <a:pt x="2013" y="362"/>
                    <a:pt x="2125" y="176"/>
                  </a:cubicBezTo>
                  <a:cubicBezTo>
                    <a:pt x="2301" y="492"/>
                    <a:pt x="2922" y="1317"/>
                    <a:pt x="4499" y="1392"/>
                  </a:cubicBezTo>
                  <a:cubicBezTo>
                    <a:pt x="4527" y="1828"/>
                    <a:pt x="4657" y="5000"/>
                    <a:pt x="2171" y="5603"/>
                  </a:cubicBezTo>
                  <a:lnTo>
                    <a:pt x="2069" y="5603"/>
                  </a:lnTo>
                  <a:cubicBezTo>
                    <a:pt x="1169" y="5381"/>
                    <a:pt x="510" y="4805"/>
                    <a:pt x="121" y="3887"/>
                  </a:cubicBezTo>
                  <a:cubicBezTo>
                    <a:pt x="107" y="3866"/>
                    <a:pt x="88" y="3856"/>
                    <a:pt x="63" y="3856"/>
                  </a:cubicBezTo>
                  <a:cubicBezTo>
                    <a:pt x="55" y="3856"/>
                    <a:pt x="47" y="3857"/>
                    <a:pt x="37" y="3859"/>
                  </a:cubicBezTo>
                  <a:cubicBezTo>
                    <a:pt x="10" y="3868"/>
                    <a:pt x="0" y="3906"/>
                    <a:pt x="10" y="3933"/>
                  </a:cubicBezTo>
                  <a:cubicBezTo>
                    <a:pt x="418" y="4889"/>
                    <a:pt x="1104" y="5492"/>
                    <a:pt x="2050" y="5714"/>
                  </a:cubicBezTo>
                  <a:lnTo>
                    <a:pt x="2190" y="5714"/>
                  </a:lnTo>
                  <a:cubicBezTo>
                    <a:pt x="4954" y="5056"/>
                    <a:pt x="4611" y="1373"/>
                    <a:pt x="4611" y="1336"/>
                  </a:cubicBezTo>
                  <a:cubicBezTo>
                    <a:pt x="4601" y="1308"/>
                    <a:pt x="4583" y="1280"/>
                    <a:pt x="4555" y="1280"/>
                  </a:cubicBezTo>
                  <a:cubicBezTo>
                    <a:pt x="2820" y="1215"/>
                    <a:pt x="2273" y="232"/>
                    <a:pt x="2180" y="37"/>
                  </a:cubicBezTo>
                  <a:cubicBezTo>
                    <a:pt x="2171" y="19"/>
                    <a:pt x="2152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2107375" y="2926025"/>
              <a:ext cx="16250" cy="33650"/>
            </a:xfrm>
            <a:custGeom>
              <a:avLst/>
              <a:gdLst/>
              <a:ahLst/>
              <a:cxnLst/>
              <a:rect l="l" t="t" r="r" b="b"/>
              <a:pathLst>
                <a:path w="650" h="1346" extrusionOk="0">
                  <a:moveTo>
                    <a:pt x="650" y="0"/>
                  </a:moveTo>
                  <a:cubicBezTo>
                    <a:pt x="473" y="28"/>
                    <a:pt x="278" y="56"/>
                    <a:pt x="65" y="56"/>
                  </a:cubicBezTo>
                  <a:cubicBezTo>
                    <a:pt x="65" y="56"/>
                    <a:pt x="0" y="622"/>
                    <a:pt x="102" y="1345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2105975" y="2924575"/>
              <a:ext cx="19050" cy="36500"/>
            </a:xfrm>
            <a:custGeom>
              <a:avLst/>
              <a:gdLst/>
              <a:ahLst/>
              <a:cxnLst/>
              <a:rect l="l" t="t" r="r" b="b"/>
              <a:pathLst>
                <a:path w="762" h="1460" extrusionOk="0">
                  <a:moveTo>
                    <a:pt x="710" y="0"/>
                  </a:moveTo>
                  <a:cubicBezTo>
                    <a:pt x="706" y="0"/>
                    <a:pt x="701" y="1"/>
                    <a:pt x="696" y="3"/>
                  </a:cubicBezTo>
                  <a:cubicBezTo>
                    <a:pt x="511" y="30"/>
                    <a:pt x="316" y="58"/>
                    <a:pt x="112" y="58"/>
                  </a:cubicBezTo>
                  <a:cubicBezTo>
                    <a:pt x="84" y="58"/>
                    <a:pt x="65" y="86"/>
                    <a:pt x="56" y="114"/>
                  </a:cubicBezTo>
                  <a:cubicBezTo>
                    <a:pt x="56" y="123"/>
                    <a:pt x="0" y="689"/>
                    <a:pt x="103" y="1413"/>
                  </a:cubicBezTo>
                  <a:cubicBezTo>
                    <a:pt x="103" y="1440"/>
                    <a:pt x="130" y="1459"/>
                    <a:pt x="158" y="1459"/>
                  </a:cubicBezTo>
                  <a:lnTo>
                    <a:pt x="167" y="1459"/>
                  </a:lnTo>
                  <a:cubicBezTo>
                    <a:pt x="195" y="1459"/>
                    <a:pt x="223" y="1431"/>
                    <a:pt x="214" y="1394"/>
                  </a:cubicBezTo>
                  <a:cubicBezTo>
                    <a:pt x="140" y="810"/>
                    <a:pt x="158" y="327"/>
                    <a:pt x="177" y="179"/>
                  </a:cubicBezTo>
                  <a:cubicBezTo>
                    <a:pt x="362" y="170"/>
                    <a:pt x="539" y="142"/>
                    <a:pt x="715" y="114"/>
                  </a:cubicBezTo>
                  <a:cubicBezTo>
                    <a:pt x="743" y="105"/>
                    <a:pt x="761" y="77"/>
                    <a:pt x="761" y="49"/>
                  </a:cubicBezTo>
                  <a:cubicBezTo>
                    <a:pt x="753" y="18"/>
                    <a:pt x="733" y="0"/>
                    <a:pt x="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2134725" y="2938300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2794" h="2794" extrusionOk="0">
                  <a:moveTo>
                    <a:pt x="1402" y="1"/>
                  </a:moveTo>
                  <a:cubicBezTo>
                    <a:pt x="622" y="1"/>
                    <a:pt x="1" y="622"/>
                    <a:pt x="1" y="1402"/>
                  </a:cubicBezTo>
                  <a:cubicBezTo>
                    <a:pt x="1" y="2172"/>
                    <a:pt x="622" y="2793"/>
                    <a:pt x="1402" y="2793"/>
                  </a:cubicBezTo>
                  <a:cubicBezTo>
                    <a:pt x="2172" y="2793"/>
                    <a:pt x="2793" y="2172"/>
                    <a:pt x="2793" y="1402"/>
                  </a:cubicBezTo>
                  <a:cubicBezTo>
                    <a:pt x="2793" y="622"/>
                    <a:pt x="2172" y="1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2133575" y="2937150"/>
              <a:ext cx="72150" cy="72150"/>
            </a:xfrm>
            <a:custGeom>
              <a:avLst/>
              <a:gdLst/>
              <a:ahLst/>
              <a:cxnLst/>
              <a:rect l="l" t="t" r="r" b="b"/>
              <a:pathLst>
                <a:path w="2886" h="2886" extrusionOk="0">
                  <a:moveTo>
                    <a:pt x="1448" y="93"/>
                  </a:moveTo>
                  <a:cubicBezTo>
                    <a:pt x="2190" y="93"/>
                    <a:pt x="2802" y="696"/>
                    <a:pt x="2802" y="1448"/>
                  </a:cubicBezTo>
                  <a:cubicBezTo>
                    <a:pt x="2802" y="2190"/>
                    <a:pt x="2190" y="2802"/>
                    <a:pt x="1448" y="2802"/>
                  </a:cubicBezTo>
                  <a:cubicBezTo>
                    <a:pt x="696" y="2802"/>
                    <a:pt x="93" y="2190"/>
                    <a:pt x="93" y="1448"/>
                  </a:cubicBezTo>
                  <a:cubicBezTo>
                    <a:pt x="93" y="696"/>
                    <a:pt x="696" y="93"/>
                    <a:pt x="1448" y="93"/>
                  </a:cubicBezTo>
                  <a:close/>
                  <a:moveTo>
                    <a:pt x="1448" y="1"/>
                  </a:moveTo>
                  <a:cubicBezTo>
                    <a:pt x="650" y="1"/>
                    <a:pt x="0" y="650"/>
                    <a:pt x="0" y="1448"/>
                  </a:cubicBezTo>
                  <a:cubicBezTo>
                    <a:pt x="0" y="2236"/>
                    <a:pt x="650" y="2886"/>
                    <a:pt x="1448" y="2886"/>
                  </a:cubicBezTo>
                  <a:cubicBezTo>
                    <a:pt x="2236" y="2886"/>
                    <a:pt x="2885" y="2236"/>
                    <a:pt x="2885" y="1448"/>
                  </a:cubicBezTo>
                  <a:cubicBezTo>
                    <a:pt x="2885" y="650"/>
                    <a:pt x="2236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2144250" y="294782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21" y="0"/>
                  </a:moveTo>
                  <a:cubicBezTo>
                    <a:pt x="455" y="0"/>
                    <a:pt x="0" y="455"/>
                    <a:pt x="0" y="1021"/>
                  </a:cubicBezTo>
                  <a:cubicBezTo>
                    <a:pt x="0" y="1577"/>
                    <a:pt x="455" y="2032"/>
                    <a:pt x="1021" y="2032"/>
                  </a:cubicBezTo>
                  <a:cubicBezTo>
                    <a:pt x="1577" y="2032"/>
                    <a:pt x="2032" y="1577"/>
                    <a:pt x="2032" y="1021"/>
                  </a:cubicBezTo>
                  <a:cubicBezTo>
                    <a:pt x="2032" y="455"/>
                    <a:pt x="1577" y="0"/>
                    <a:pt x="1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2142850" y="2946425"/>
              <a:ext cx="53825" cy="53825"/>
            </a:xfrm>
            <a:custGeom>
              <a:avLst/>
              <a:gdLst/>
              <a:ahLst/>
              <a:cxnLst/>
              <a:rect l="l" t="t" r="r" b="b"/>
              <a:pathLst>
                <a:path w="2153" h="2153" extrusionOk="0">
                  <a:moveTo>
                    <a:pt x="1077" y="112"/>
                  </a:moveTo>
                  <a:cubicBezTo>
                    <a:pt x="1605" y="112"/>
                    <a:pt x="2032" y="548"/>
                    <a:pt x="2032" y="1077"/>
                  </a:cubicBezTo>
                  <a:cubicBezTo>
                    <a:pt x="2032" y="1605"/>
                    <a:pt x="1605" y="2032"/>
                    <a:pt x="1077" y="2032"/>
                  </a:cubicBezTo>
                  <a:cubicBezTo>
                    <a:pt x="548" y="2032"/>
                    <a:pt x="112" y="1605"/>
                    <a:pt x="112" y="1077"/>
                  </a:cubicBezTo>
                  <a:cubicBezTo>
                    <a:pt x="112" y="548"/>
                    <a:pt x="548" y="112"/>
                    <a:pt x="1077" y="112"/>
                  </a:cubicBezTo>
                  <a:close/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0"/>
                    <a:pt x="483" y="2153"/>
                    <a:pt x="1077" y="2153"/>
                  </a:cubicBezTo>
                  <a:cubicBezTo>
                    <a:pt x="1670" y="2153"/>
                    <a:pt x="2153" y="1670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2154900" y="2949850"/>
              <a:ext cx="45950" cy="34400"/>
            </a:xfrm>
            <a:custGeom>
              <a:avLst/>
              <a:gdLst/>
              <a:ahLst/>
              <a:cxnLst/>
              <a:rect l="l" t="t" r="r" b="b"/>
              <a:pathLst>
                <a:path w="1838" h="1376" extrusionOk="0">
                  <a:moveTo>
                    <a:pt x="1657" y="0"/>
                  </a:moveTo>
                  <a:cubicBezTo>
                    <a:pt x="1615" y="0"/>
                    <a:pt x="1573" y="17"/>
                    <a:pt x="1541" y="49"/>
                  </a:cubicBezTo>
                  <a:lnTo>
                    <a:pt x="613" y="977"/>
                  </a:lnTo>
                  <a:lnTo>
                    <a:pt x="298" y="661"/>
                  </a:lnTo>
                  <a:cubicBezTo>
                    <a:pt x="265" y="629"/>
                    <a:pt x="224" y="613"/>
                    <a:pt x="182" y="613"/>
                  </a:cubicBezTo>
                  <a:cubicBezTo>
                    <a:pt x="140" y="613"/>
                    <a:pt x="98" y="629"/>
                    <a:pt x="66" y="661"/>
                  </a:cubicBezTo>
                  <a:cubicBezTo>
                    <a:pt x="1" y="726"/>
                    <a:pt x="1" y="828"/>
                    <a:pt x="66" y="893"/>
                  </a:cubicBezTo>
                  <a:lnTo>
                    <a:pt x="493" y="1320"/>
                  </a:lnTo>
                  <a:cubicBezTo>
                    <a:pt x="530" y="1357"/>
                    <a:pt x="567" y="1376"/>
                    <a:pt x="613" y="1376"/>
                  </a:cubicBezTo>
                  <a:cubicBezTo>
                    <a:pt x="650" y="1376"/>
                    <a:pt x="697" y="1357"/>
                    <a:pt x="724" y="1329"/>
                  </a:cubicBezTo>
                  <a:lnTo>
                    <a:pt x="1773" y="281"/>
                  </a:lnTo>
                  <a:cubicBezTo>
                    <a:pt x="1838" y="216"/>
                    <a:pt x="1838" y="114"/>
                    <a:pt x="1773" y="49"/>
                  </a:cubicBezTo>
                  <a:cubicBezTo>
                    <a:pt x="1740" y="17"/>
                    <a:pt x="1699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FF22E5-A01E-02ED-54AA-C967E2F6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012B8A0-3195-FC45-6569-2C1C88FB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641" y="973603"/>
            <a:ext cx="2884988" cy="155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7F6A4155-03FD-C5E8-B0E3-93C706E0B578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중고거래</a:t>
            </a:r>
          </a:p>
        </p:txBody>
      </p:sp>
      <p:sp>
        <p:nvSpPr>
          <p:cNvPr id="14" name="Google Shape;1212;p27">
            <a:extLst>
              <a:ext uri="{FF2B5EF4-FFF2-40B4-BE49-F238E27FC236}">
                <a16:creationId xmlns:a16="http://schemas.microsoft.com/office/drawing/2014/main" id="{E1A931BE-2EF8-5D07-1B12-9ED3CC1218F7}"/>
              </a:ext>
            </a:extLst>
          </p:cNvPr>
          <p:cNvSpPr txBox="1">
            <a:spLocks/>
          </p:cNvSpPr>
          <p:nvPr/>
        </p:nvSpPr>
        <p:spPr>
          <a:xfrm>
            <a:off x="1246094" y="1533309"/>
            <a:ext cx="3545541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2023</a:t>
            </a:r>
            <a:r>
              <a:rPr lang="ko-KR" altLang="en-US" sz="1000" b="1" dirty="0">
                <a:latin typeface="+mn-ea"/>
                <a:ea typeface="+mn-ea"/>
              </a:rPr>
              <a:t>년 기준 소비자 </a:t>
            </a:r>
            <a:r>
              <a:rPr lang="en-US" altLang="ko-KR" sz="1000" b="1" dirty="0">
                <a:latin typeface="+mn-ea"/>
                <a:ea typeface="+mn-ea"/>
              </a:rPr>
              <a:t>5</a:t>
            </a:r>
            <a:r>
              <a:rPr lang="ko-KR" altLang="en-US" sz="1000" b="1" dirty="0">
                <a:latin typeface="+mn-ea"/>
                <a:ea typeface="+mn-ea"/>
              </a:rPr>
              <a:t>명 중 </a:t>
            </a:r>
            <a:r>
              <a:rPr lang="en-US" altLang="ko-KR" sz="1000" b="1" dirty="0">
                <a:latin typeface="+mn-ea"/>
                <a:ea typeface="+mn-ea"/>
              </a:rPr>
              <a:t>3</a:t>
            </a:r>
            <a:r>
              <a:rPr lang="ko-KR" altLang="en-US" sz="1000" b="1" dirty="0">
                <a:latin typeface="+mn-ea"/>
                <a:ea typeface="+mn-ea"/>
              </a:rPr>
              <a:t>명 이 </a:t>
            </a:r>
            <a:r>
              <a:rPr lang="en-US" altLang="ko-KR" sz="1000" b="1" dirty="0">
                <a:latin typeface="+mn-ea"/>
                <a:ea typeface="+mn-ea"/>
              </a:rPr>
              <a:t>1</a:t>
            </a:r>
            <a:r>
              <a:rPr lang="ko-KR" altLang="en-US" sz="1000" b="1" dirty="0">
                <a:latin typeface="+mn-ea"/>
                <a:ea typeface="+mn-ea"/>
              </a:rPr>
              <a:t>년 내 물품 거래 경험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불필요 물품 정리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저렴한 가격 등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꾸준한 이용 증가 추세</a:t>
            </a:r>
            <a:endParaRPr lang="en-US" altLang="ko-KR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대표적인 중고거래 플랫폼 </a:t>
            </a:r>
            <a:r>
              <a:rPr lang="en-US" altLang="ko-KR" sz="1000" b="1" dirty="0">
                <a:latin typeface="+mn-ea"/>
                <a:ea typeface="+mn-ea"/>
              </a:rPr>
              <a:t>: </a:t>
            </a:r>
            <a:r>
              <a:rPr lang="ko-KR" altLang="en-US" sz="1000" b="1" dirty="0">
                <a:latin typeface="+mn-ea"/>
                <a:ea typeface="+mn-ea"/>
              </a:rPr>
              <a:t>당근마켓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중고나라 등</a:t>
            </a:r>
            <a:endParaRPr lang="en-US" sz="10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000" b="1" dirty="0">
              <a:latin typeface="+mn-ea"/>
              <a:ea typeface="+mn-ea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C106491-08F7-9CB0-1859-2979FAE84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98" y="2571750"/>
            <a:ext cx="2882630" cy="181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0A447D-0700-7F5C-5CEA-5B7DBA612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871" y="3271620"/>
            <a:ext cx="1322294" cy="111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목표</a:t>
            </a:r>
            <a:endParaRPr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grpSp>
        <p:nvGrpSpPr>
          <p:cNvPr id="2" name="Google Shape;1084;p26">
            <a:extLst>
              <a:ext uri="{FF2B5EF4-FFF2-40B4-BE49-F238E27FC236}">
                <a16:creationId xmlns:a16="http://schemas.microsoft.com/office/drawing/2014/main" id="{36915BBD-7A9B-4BD6-94D1-F3D5CA19767E}"/>
              </a:ext>
            </a:extLst>
          </p:cNvPr>
          <p:cNvGrpSpPr/>
          <p:nvPr/>
        </p:nvGrpSpPr>
        <p:grpSpPr>
          <a:xfrm>
            <a:off x="1258613" y="936766"/>
            <a:ext cx="1986215" cy="3269968"/>
            <a:chOff x="6934075" y="1778325"/>
            <a:chExt cx="689275" cy="1134775"/>
          </a:xfrm>
        </p:grpSpPr>
        <p:sp>
          <p:nvSpPr>
            <p:cNvPr id="3" name="Google Shape;1085;p26">
              <a:extLst>
                <a:ext uri="{FF2B5EF4-FFF2-40B4-BE49-F238E27FC236}">
                  <a16:creationId xmlns:a16="http://schemas.microsoft.com/office/drawing/2014/main" id="{33974ECD-B3A8-FED2-3606-2DD9E6D21518}"/>
                </a:ext>
              </a:extLst>
            </p:cNvPr>
            <p:cNvSpPr/>
            <p:nvPr/>
          </p:nvSpPr>
          <p:spPr>
            <a:xfrm>
              <a:off x="7486500" y="2665625"/>
              <a:ext cx="136850" cy="66125"/>
            </a:xfrm>
            <a:custGeom>
              <a:avLst/>
              <a:gdLst/>
              <a:ahLst/>
              <a:cxnLst/>
              <a:rect l="l" t="t" r="r" b="b"/>
              <a:pathLst>
                <a:path w="5474" h="2645" extrusionOk="0">
                  <a:moveTo>
                    <a:pt x="5418" y="1"/>
                  </a:moveTo>
                  <a:cubicBezTo>
                    <a:pt x="5390" y="1"/>
                    <a:pt x="5363" y="28"/>
                    <a:pt x="5363" y="56"/>
                  </a:cubicBezTo>
                  <a:lnTo>
                    <a:pt x="5363" y="520"/>
                  </a:lnTo>
                  <a:cubicBezTo>
                    <a:pt x="5363" y="557"/>
                    <a:pt x="5390" y="576"/>
                    <a:pt x="5418" y="576"/>
                  </a:cubicBezTo>
                  <a:cubicBezTo>
                    <a:pt x="5446" y="576"/>
                    <a:pt x="5474" y="557"/>
                    <a:pt x="5474" y="520"/>
                  </a:cubicBezTo>
                  <a:lnTo>
                    <a:pt x="5474" y="56"/>
                  </a:lnTo>
                  <a:cubicBezTo>
                    <a:pt x="5474" y="28"/>
                    <a:pt x="5455" y="1"/>
                    <a:pt x="5418" y="1"/>
                  </a:cubicBezTo>
                  <a:close/>
                  <a:moveTo>
                    <a:pt x="5418" y="928"/>
                  </a:moveTo>
                  <a:cubicBezTo>
                    <a:pt x="5390" y="928"/>
                    <a:pt x="5363" y="956"/>
                    <a:pt x="5363" y="984"/>
                  </a:cubicBezTo>
                  <a:lnTo>
                    <a:pt x="5363" y="1448"/>
                  </a:lnTo>
                  <a:cubicBezTo>
                    <a:pt x="5363" y="1485"/>
                    <a:pt x="5390" y="1503"/>
                    <a:pt x="5418" y="1503"/>
                  </a:cubicBezTo>
                  <a:cubicBezTo>
                    <a:pt x="5446" y="1503"/>
                    <a:pt x="5474" y="1485"/>
                    <a:pt x="5474" y="1448"/>
                  </a:cubicBezTo>
                  <a:lnTo>
                    <a:pt x="5474" y="984"/>
                  </a:lnTo>
                  <a:cubicBezTo>
                    <a:pt x="5474" y="956"/>
                    <a:pt x="5455" y="928"/>
                    <a:pt x="5418" y="928"/>
                  </a:cubicBezTo>
                  <a:close/>
                  <a:moveTo>
                    <a:pt x="5418" y="1856"/>
                  </a:moveTo>
                  <a:cubicBezTo>
                    <a:pt x="5390" y="1856"/>
                    <a:pt x="5363" y="1884"/>
                    <a:pt x="5363" y="1912"/>
                  </a:cubicBezTo>
                  <a:lnTo>
                    <a:pt x="5363" y="2375"/>
                  </a:lnTo>
                  <a:cubicBezTo>
                    <a:pt x="5363" y="2413"/>
                    <a:pt x="5390" y="2431"/>
                    <a:pt x="5418" y="2431"/>
                  </a:cubicBezTo>
                  <a:cubicBezTo>
                    <a:pt x="5446" y="2431"/>
                    <a:pt x="5474" y="2413"/>
                    <a:pt x="5474" y="2375"/>
                  </a:cubicBezTo>
                  <a:lnTo>
                    <a:pt x="5474" y="1912"/>
                  </a:lnTo>
                  <a:cubicBezTo>
                    <a:pt x="5474" y="1884"/>
                    <a:pt x="5455" y="1856"/>
                    <a:pt x="5418" y="1856"/>
                  </a:cubicBezTo>
                  <a:close/>
                  <a:moveTo>
                    <a:pt x="56" y="2524"/>
                  </a:moveTo>
                  <a:cubicBezTo>
                    <a:pt x="28" y="2524"/>
                    <a:pt x="1" y="2552"/>
                    <a:pt x="1" y="2589"/>
                  </a:cubicBezTo>
                  <a:cubicBezTo>
                    <a:pt x="1" y="2617"/>
                    <a:pt x="28" y="2644"/>
                    <a:pt x="56" y="2644"/>
                  </a:cubicBezTo>
                  <a:lnTo>
                    <a:pt x="520" y="2644"/>
                  </a:lnTo>
                  <a:cubicBezTo>
                    <a:pt x="557" y="2644"/>
                    <a:pt x="585" y="2617"/>
                    <a:pt x="585" y="2589"/>
                  </a:cubicBezTo>
                  <a:cubicBezTo>
                    <a:pt x="585" y="2552"/>
                    <a:pt x="557" y="2524"/>
                    <a:pt x="520" y="2524"/>
                  </a:cubicBezTo>
                  <a:close/>
                  <a:moveTo>
                    <a:pt x="984" y="2524"/>
                  </a:moveTo>
                  <a:cubicBezTo>
                    <a:pt x="956" y="2524"/>
                    <a:pt x="928" y="2552"/>
                    <a:pt x="928" y="2589"/>
                  </a:cubicBezTo>
                  <a:cubicBezTo>
                    <a:pt x="928" y="2617"/>
                    <a:pt x="956" y="2644"/>
                    <a:pt x="984" y="2644"/>
                  </a:cubicBezTo>
                  <a:lnTo>
                    <a:pt x="1448" y="2644"/>
                  </a:lnTo>
                  <a:cubicBezTo>
                    <a:pt x="1485" y="2644"/>
                    <a:pt x="1513" y="2617"/>
                    <a:pt x="1513" y="2589"/>
                  </a:cubicBezTo>
                  <a:cubicBezTo>
                    <a:pt x="1513" y="2552"/>
                    <a:pt x="1485" y="2524"/>
                    <a:pt x="1448" y="2524"/>
                  </a:cubicBezTo>
                  <a:close/>
                  <a:moveTo>
                    <a:pt x="1912" y="2524"/>
                  </a:moveTo>
                  <a:cubicBezTo>
                    <a:pt x="1884" y="2524"/>
                    <a:pt x="1856" y="2552"/>
                    <a:pt x="1856" y="2589"/>
                  </a:cubicBezTo>
                  <a:cubicBezTo>
                    <a:pt x="1856" y="2617"/>
                    <a:pt x="1884" y="2644"/>
                    <a:pt x="1912" y="2644"/>
                  </a:cubicBezTo>
                  <a:lnTo>
                    <a:pt x="2375" y="2644"/>
                  </a:lnTo>
                  <a:cubicBezTo>
                    <a:pt x="2413" y="2644"/>
                    <a:pt x="2440" y="2617"/>
                    <a:pt x="2440" y="2589"/>
                  </a:cubicBezTo>
                  <a:cubicBezTo>
                    <a:pt x="2440" y="2552"/>
                    <a:pt x="2413" y="2524"/>
                    <a:pt x="2375" y="2524"/>
                  </a:cubicBezTo>
                  <a:close/>
                  <a:moveTo>
                    <a:pt x="2839" y="2524"/>
                  </a:moveTo>
                  <a:cubicBezTo>
                    <a:pt x="2812" y="2524"/>
                    <a:pt x="2784" y="2552"/>
                    <a:pt x="2784" y="2589"/>
                  </a:cubicBezTo>
                  <a:cubicBezTo>
                    <a:pt x="2784" y="2617"/>
                    <a:pt x="2812" y="2644"/>
                    <a:pt x="2839" y="2644"/>
                  </a:cubicBezTo>
                  <a:lnTo>
                    <a:pt x="3303" y="2644"/>
                  </a:lnTo>
                  <a:cubicBezTo>
                    <a:pt x="3340" y="2644"/>
                    <a:pt x="3368" y="2617"/>
                    <a:pt x="3368" y="2589"/>
                  </a:cubicBezTo>
                  <a:cubicBezTo>
                    <a:pt x="3368" y="2552"/>
                    <a:pt x="3340" y="2524"/>
                    <a:pt x="3303" y="2524"/>
                  </a:cubicBezTo>
                  <a:close/>
                  <a:moveTo>
                    <a:pt x="3767" y="2524"/>
                  </a:moveTo>
                  <a:cubicBezTo>
                    <a:pt x="3739" y="2524"/>
                    <a:pt x="3711" y="2552"/>
                    <a:pt x="3711" y="2589"/>
                  </a:cubicBezTo>
                  <a:cubicBezTo>
                    <a:pt x="3711" y="2617"/>
                    <a:pt x="3739" y="2644"/>
                    <a:pt x="3767" y="2644"/>
                  </a:cubicBezTo>
                  <a:lnTo>
                    <a:pt x="4231" y="2644"/>
                  </a:lnTo>
                  <a:cubicBezTo>
                    <a:pt x="4268" y="2644"/>
                    <a:pt x="4296" y="2617"/>
                    <a:pt x="4296" y="2589"/>
                  </a:cubicBezTo>
                  <a:cubicBezTo>
                    <a:pt x="4296" y="2552"/>
                    <a:pt x="4268" y="2524"/>
                    <a:pt x="4231" y="2524"/>
                  </a:cubicBezTo>
                  <a:close/>
                  <a:moveTo>
                    <a:pt x="4695" y="2524"/>
                  </a:moveTo>
                  <a:cubicBezTo>
                    <a:pt x="4667" y="2524"/>
                    <a:pt x="4639" y="2552"/>
                    <a:pt x="4639" y="2589"/>
                  </a:cubicBezTo>
                  <a:cubicBezTo>
                    <a:pt x="4639" y="2617"/>
                    <a:pt x="4667" y="2644"/>
                    <a:pt x="4695" y="2644"/>
                  </a:cubicBezTo>
                  <a:lnTo>
                    <a:pt x="5159" y="2644"/>
                  </a:lnTo>
                  <a:cubicBezTo>
                    <a:pt x="5196" y="2644"/>
                    <a:pt x="5223" y="2617"/>
                    <a:pt x="5223" y="2589"/>
                  </a:cubicBezTo>
                  <a:cubicBezTo>
                    <a:pt x="5223" y="2552"/>
                    <a:pt x="5196" y="2524"/>
                    <a:pt x="5159" y="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86;p26">
              <a:extLst>
                <a:ext uri="{FF2B5EF4-FFF2-40B4-BE49-F238E27FC236}">
                  <a16:creationId xmlns:a16="http://schemas.microsoft.com/office/drawing/2014/main" id="{38A163DF-ED43-65BE-939E-E9BC7792D870}"/>
                </a:ext>
              </a:extLst>
            </p:cNvPr>
            <p:cNvSpPr/>
            <p:nvPr/>
          </p:nvSpPr>
          <p:spPr>
            <a:xfrm>
              <a:off x="7313500" y="2548975"/>
              <a:ext cx="85375" cy="41525"/>
            </a:xfrm>
            <a:custGeom>
              <a:avLst/>
              <a:gdLst/>
              <a:ahLst/>
              <a:cxnLst/>
              <a:rect l="l" t="t" r="r" b="b"/>
              <a:pathLst>
                <a:path w="3415" h="1661" extrusionOk="0">
                  <a:moveTo>
                    <a:pt x="3358" y="0"/>
                  </a:moveTo>
                  <a:cubicBezTo>
                    <a:pt x="3321" y="0"/>
                    <a:pt x="3293" y="28"/>
                    <a:pt x="3293" y="65"/>
                  </a:cubicBezTo>
                  <a:lnTo>
                    <a:pt x="3293" y="260"/>
                  </a:lnTo>
                  <a:cubicBezTo>
                    <a:pt x="3293" y="297"/>
                    <a:pt x="3321" y="316"/>
                    <a:pt x="3358" y="316"/>
                  </a:cubicBezTo>
                  <a:cubicBezTo>
                    <a:pt x="3386" y="316"/>
                    <a:pt x="3414" y="297"/>
                    <a:pt x="3414" y="260"/>
                  </a:cubicBezTo>
                  <a:lnTo>
                    <a:pt x="3414" y="65"/>
                  </a:lnTo>
                  <a:cubicBezTo>
                    <a:pt x="3414" y="28"/>
                    <a:pt x="3386" y="0"/>
                    <a:pt x="3358" y="0"/>
                  </a:cubicBezTo>
                  <a:close/>
                  <a:moveTo>
                    <a:pt x="56" y="613"/>
                  </a:moveTo>
                  <a:cubicBezTo>
                    <a:pt x="28" y="613"/>
                    <a:pt x="0" y="641"/>
                    <a:pt x="0" y="668"/>
                  </a:cubicBezTo>
                  <a:lnTo>
                    <a:pt x="0" y="678"/>
                  </a:lnTo>
                  <a:cubicBezTo>
                    <a:pt x="0" y="706"/>
                    <a:pt x="28" y="733"/>
                    <a:pt x="56" y="733"/>
                  </a:cubicBezTo>
                  <a:lnTo>
                    <a:pt x="520" y="733"/>
                  </a:lnTo>
                  <a:cubicBezTo>
                    <a:pt x="548" y="733"/>
                    <a:pt x="575" y="706"/>
                    <a:pt x="575" y="668"/>
                  </a:cubicBezTo>
                  <a:cubicBezTo>
                    <a:pt x="575" y="641"/>
                    <a:pt x="548" y="613"/>
                    <a:pt x="520" y="613"/>
                  </a:cubicBezTo>
                  <a:close/>
                  <a:moveTo>
                    <a:pt x="984" y="613"/>
                  </a:moveTo>
                  <a:cubicBezTo>
                    <a:pt x="946" y="613"/>
                    <a:pt x="928" y="641"/>
                    <a:pt x="928" y="668"/>
                  </a:cubicBezTo>
                  <a:cubicBezTo>
                    <a:pt x="928" y="706"/>
                    <a:pt x="946" y="733"/>
                    <a:pt x="984" y="733"/>
                  </a:cubicBezTo>
                  <a:lnTo>
                    <a:pt x="1447" y="733"/>
                  </a:lnTo>
                  <a:cubicBezTo>
                    <a:pt x="1475" y="733"/>
                    <a:pt x="1503" y="706"/>
                    <a:pt x="1503" y="668"/>
                  </a:cubicBezTo>
                  <a:cubicBezTo>
                    <a:pt x="1503" y="641"/>
                    <a:pt x="1475" y="613"/>
                    <a:pt x="1447" y="613"/>
                  </a:cubicBezTo>
                  <a:close/>
                  <a:moveTo>
                    <a:pt x="1911" y="613"/>
                  </a:moveTo>
                  <a:cubicBezTo>
                    <a:pt x="1874" y="613"/>
                    <a:pt x="1856" y="641"/>
                    <a:pt x="1856" y="668"/>
                  </a:cubicBezTo>
                  <a:cubicBezTo>
                    <a:pt x="1856" y="706"/>
                    <a:pt x="1874" y="733"/>
                    <a:pt x="1911" y="733"/>
                  </a:cubicBezTo>
                  <a:lnTo>
                    <a:pt x="2375" y="733"/>
                  </a:lnTo>
                  <a:cubicBezTo>
                    <a:pt x="2403" y="733"/>
                    <a:pt x="2431" y="706"/>
                    <a:pt x="2431" y="668"/>
                  </a:cubicBezTo>
                  <a:cubicBezTo>
                    <a:pt x="2431" y="641"/>
                    <a:pt x="2403" y="613"/>
                    <a:pt x="2375" y="613"/>
                  </a:cubicBezTo>
                  <a:close/>
                  <a:moveTo>
                    <a:pt x="2839" y="613"/>
                  </a:moveTo>
                  <a:cubicBezTo>
                    <a:pt x="2802" y="613"/>
                    <a:pt x="2783" y="641"/>
                    <a:pt x="2783" y="668"/>
                  </a:cubicBezTo>
                  <a:cubicBezTo>
                    <a:pt x="2783" y="706"/>
                    <a:pt x="2802" y="733"/>
                    <a:pt x="2839" y="733"/>
                  </a:cubicBezTo>
                  <a:lnTo>
                    <a:pt x="3303" y="733"/>
                  </a:lnTo>
                  <a:cubicBezTo>
                    <a:pt x="3331" y="733"/>
                    <a:pt x="3358" y="706"/>
                    <a:pt x="3358" y="668"/>
                  </a:cubicBezTo>
                  <a:cubicBezTo>
                    <a:pt x="3358" y="641"/>
                    <a:pt x="3331" y="613"/>
                    <a:pt x="3303" y="613"/>
                  </a:cubicBezTo>
                  <a:close/>
                  <a:moveTo>
                    <a:pt x="56" y="1086"/>
                  </a:moveTo>
                  <a:cubicBezTo>
                    <a:pt x="28" y="1086"/>
                    <a:pt x="0" y="1104"/>
                    <a:pt x="0" y="1142"/>
                  </a:cubicBezTo>
                  <a:lnTo>
                    <a:pt x="0" y="1605"/>
                  </a:lnTo>
                  <a:cubicBezTo>
                    <a:pt x="0" y="1633"/>
                    <a:pt x="28" y="1661"/>
                    <a:pt x="56" y="1661"/>
                  </a:cubicBezTo>
                  <a:cubicBezTo>
                    <a:pt x="93" y="1661"/>
                    <a:pt x="121" y="1633"/>
                    <a:pt x="121" y="1605"/>
                  </a:cubicBezTo>
                  <a:lnTo>
                    <a:pt x="121" y="1142"/>
                  </a:lnTo>
                  <a:cubicBezTo>
                    <a:pt x="121" y="1104"/>
                    <a:pt x="93" y="1086"/>
                    <a:pt x="56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7;p26">
              <a:extLst>
                <a:ext uri="{FF2B5EF4-FFF2-40B4-BE49-F238E27FC236}">
                  <a16:creationId xmlns:a16="http://schemas.microsoft.com/office/drawing/2014/main" id="{202FBE81-2E30-3D3B-3E32-D50893514027}"/>
                </a:ext>
              </a:extLst>
            </p:cNvPr>
            <p:cNvSpPr/>
            <p:nvPr/>
          </p:nvSpPr>
          <p:spPr>
            <a:xfrm>
              <a:off x="7252725" y="2143825"/>
              <a:ext cx="207600" cy="156800"/>
            </a:xfrm>
            <a:custGeom>
              <a:avLst/>
              <a:gdLst/>
              <a:ahLst/>
              <a:cxnLst/>
              <a:rect l="l" t="t" r="r" b="b"/>
              <a:pathLst>
                <a:path w="8304" h="627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75"/>
                    <a:pt x="56" y="575"/>
                  </a:cubicBezTo>
                  <a:cubicBezTo>
                    <a:pt x="94" y="575"/>
                    <a:pt x="112" y="557"/>
                    <a:pt x="112" y="520"/>
                  </a:cubicBezTo>
                  <a:lnTo>
                    <a:pt x="112" y="56"/>
                  </a:lnTo>
                  <a:cubicBezTo>
                    <a:pt x="112" y="28"/>
                    <a:pt x="94" y="0"/>
                    <a:pt x="56" y="0"/>
                  </a:cubicBezTo>
                  <a:close/>
                  <a:moveTo>
                    <a:pt x="5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7"/>
                  </a:lnTo>
                  <a:cubicBezTo>
                    <a:pt x="1" y="1484"/>
                    <a:pt x="29" y="1503"/>
                    <a:pt x="56" y="1503"/>
                  </a:cubicBezTo>
                  <a:cubicBezTo>
                    <a:pt x="94" y="1503"/>
                    <a:pt x="112" y="1484"/>
                    <a:pt x="112" y="1447"/>
                  </a:cubicBezTo>
                  <a:lnTo>
                    <a:pt x="112" y="984"/>
                  </a:lnTo>
                  <a:cubicBezTo>
                    <a:pt x="112" y="956"/>
                    <a:pt x="94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9" y="1856"/>
                    <a:pt x="1" y="1883"/>
                    <a:pt x="1" y="1911"/>
                  </a:cubicBezTo>
                  <a:lnTo>
                    <a:pt x="1" y="2375"/>
                  </a:lnTo>
                  <a:cubicBezTo>
                    <a:pt x="1" y="2412"/>
                    <a:pt x="29" y="2431"/>
                    <a:pt x="56" y="2431"/>
                  </a:cubicBezTo>
                  <a:cubicBezTo>
                    <a:pt x="94" y="2431"/>
                    <a:pt x="112" y="2412"/>
                    <a:pt x="112" y="2375"/>
                  </a:cubicBezTo>
                  <a:lnTo>
                    <a:pt x="112" y="1911"/>
                  </a:lnTo>
                  <a:cubicBezTo>
                    <a:pt x="112" y="1883"/>
                    <a:pt x="94" y="1856"/>
                    <a:pt x="56" y="1856"/>
                  </a:cubicBezTo>
                  <a:close/>
                  <a:moveTo>
                    <a:pt x="66" y="2774"/>
                  </a:moveTo>
                  <a:cubicBezTo>
                    <a:pt x="29" y="2774"/>
                    <a:pt x="10" y="2802"/>
                    <a:pt x="10" y="2830"/>
                  </a:cubicBezTo>
                  <a:cubicBezTo>
                    <a:pt x="10" y="2867"/>
                    <a:pt x="29" y="2895"/>
                    <a:pt x="66" y="2895"/>
                  </a:cubicBezTo>
                  <a:lnTo>
                    <a:pt x="530" y="2895"/>
                  </a:lnTo>
                  <a:cubicBezTo>
                    <a:pt x="557" y="2895"/>
                    <a:pt x="585" y="2867"/>
                    <a:pt x="585" y="2830"/>
                  </a:cubicBezTo>
                  <a:cubicBezTo>
                    <a:pt x="585" y="2802"/>
                    <a:pt x="557" y="2774"/>
                    <a:pt x="530" y="2774"/>
                  </a:cubicBezTo>
                  <a:close/>
                  <a:moveTo>
                    <a:pt x="993" y="2774"/>
                  </a:moveTo>
                  <a:cubicBezTo>
                    <a:pt x="956" y="2774"/>
                    <a:pt x="938" y="2802"/>
                    <a:pt x="938" y="2830"/>
                  </a:cubicBezTo>
                  <a:cubicBezTo>
                    <a:pt x="938" y="2867"/>
                    <a:pt x="956" y="2895"/>
                    <a:pt x="993" y="2895"/>
                  </a:cubicBezTo>
                  <a:lnTo>
                    <a:pt x="1457" y="2895"/>
                  </a:lnTo>
                  <a:cubicBezTo>
                    <a:pt x="1485" y="2895"/>
                    <a:pt x="1513" y="2867"/>
                    <a:pt x="1513" y="2830"/>
                  </a:cubicBezTo>
                  <a:cubicBezTo>
                    <a:pt x="1513" y="2802"/>
                    <a:pt x="1485" y="2774"/>
                    <a:pt x="1457" y="2774"/>
                  </a:cubicBezTo>
                  <a:close/>
                  <a:moveTo>
                    <a:pt x="1921" y="2774"/>
                  </a:moveTo>
                  <a:cubicBezTo>
                    <a:pt x="1884" y="2774"/>
                    <a:pt x="1865" y="2802"/>
                    <a:pt x="1865" y="2830"/>
                  </a:cubicBezTo>
                  <a:cubicBezTo>
                    <a:pt x="1865" y="2867"/>
                    <a:pt x="1884" y="2895"/>
                    <a:pt x="1921" y="2895"/>
                  </a:cubicBezTo>
                  <a:lnTo>
                    <a:pt x="2385" y="2895"/>
                  </a:lnTo>
                  <a:cubicBezTo>
                    <a:pt x="2413" y="2895"/>
                    <a:pt x="2441" y="2867"/>
                    <a:pt x="2441" y="2830"/>
                  </a:cubicBezTo>
                  <a:cubicBezTo>
                    <a:pt x="2441" y="2802"/>
                    <a:pt x="2413" y="2774"/>
                    <a:pt x="2385" y="2774"/>
                  </a:cubicBezTo>
                  <a:close/>
                  <a:moveTo>
                    <a:pt x="2849" y="2774"/>
                  </a:moveTo>
                  <a:cubicBezTo>
                    <a:pt x="2812" y="2774"/>
                    <a:pt x="2793" y="2802"/>
                    <a:pt x="2793" y="2830"/>
                  </a:cubicBezTo>
                  <a:cubicBezTo>
                    <a:pt x="2793" y="2867"/>
                    <a:pt x="2812" y="2895"/>
                    <a:pt x="2849" y="2895"/>
                  </a:cubicBezTo>
                  <a:lnTo>
                    <a:pt x="3313" y="2895"/>
                  </a:lnTo>
                  <a:cubicBezTo>
                    <a:pt x="3340" y="2895"/>
                    <a:pt x="3368" y="2867"/>
                    <a:pt x="3368" y="2830"/>
                  </a:cubicBezTo>
                  <a:cubicBezTo>
                    <a:pt x="3368" y="2802"/>
                    <a:pt x="3340" y="2774"/>
                    <a:pt x="3313" y="2774"/>
                  </a:cubicBezTo>
                  <a:close/>
                  <a:moveTo>
                    <a:pt x="3776" y="2774"/>
                  </a:moveTo>
                  <a:cubicBezTo>
                    <a:pt x="3739" y="2774"/>
                    <a:pt x="3721" y="2802"/>
                    <a:pt x="3721" y="2830"/>
                  </a:cubicBezTo>
                  <a:cubicBezTo>
                    <a:pt x="3721" y="2867"/>
                    <a:pt x="3739" y="2895"/>
                    <a:pt x="3776" y="2895"/>
                  </a:cubicBezTo>
                  <a:lnTo>
                    <a:pt x="4240" y="2895"/>
                  </a:lnTo>
                  <a:cubicBezTo>
                    <a:pt x="4268" y="2895"/>
                    <a:pt x="4296" y="2867"/>
                    <a:pt x="4296" y="2830"/>
                  </a:cubicBezTo>
                  <a:cubicBezTo>
                    <a:pt x="4296" y="2802"/>
                    <a:pt x="4268" y="2774"/>
                    <a:pt x="4240" y="2774"/>
                  </a:cubicBezTo>
                  <a:close/>
                  <a:moveTo>
                    <a:pt x="4704" y="2774"/>
                  </a:moveTo>
                  <a:cubicBezTo>
                    <a:pt x="4667" y="2774"/>
                    <a:pt x="4648" y="2802"/>
                    <a:pt x="4648" y="2830"/>
                  </a:cubicBezTo>
                  <a:cubicBezTo>
                    <a:pt x="4648" y="2867"/>
                    <a:pt x="4667" y="2895"/>
                    <a:pt x="4704" y="2895"/>
                  </a:cubicBezTo>
                  <a:lnTo>
                    <a:pt x="5168" y="2895"/>
                  </a:lnTo>
                  <a:cubicBezTo>
                    <a:pt x="5196" y="2895"/>
                    <a:pt x="5224" y="2867"/>
                    <a:pt x="5224" y="2830"/>
                  </a:cubicBezTo>
                  <a:cubicBezTo>
                    <a:pt x="5224" y="2802"/>
                    <a:pt x="5196" y="2774"/>
                    <a:pt x="5168" y="2774"/>
                  </a:cubicBezTo>
                  <a:close/>
                  <a:moveTo>
                    <a:pt x="5632" y="2774"/>
                  </a:moveTo>
                  <a:cubicBezTo>
                    <a:pt x="5595" y="2774"/>
                    <a:pt x="5576" y="2802"/>
                    <a:pt x="5576" y="2830"/>
                  </a:cubicBezTo>
                  <a:cubicBezTo>
                    <a:pt x="5576" y="2867"/>
                    <a:pt x="5595" y="2895"/>
                    <a:pt x="5632" y="2895"/>
                  </a:cubicBezTo>
                  <a:lnTo>
                    <a:pt x="6096" y="2895"/>
                  </a:lnTo>
                  <a:cubicBezTo>
                    <a:pt x="6123" y="2895"/>
                    <a:pt x="6151" y="2867"/>
                    <a:pt x="6151" y="2830"/>
                  </a:cubicBezTo>
                  <a:cubicBezTo>
                    <a:pt x="6151" y="2802"/>
                    <a:pt x="6123" y="2774"/>
                    <a:pt x="6096" y="2774"/>
                  </a:cubicBezTo>
                  <a:close/>
                  <a:moveTo>
                    <a:pt x="6559" y="2774"/>
                  </a:moveTo>
                  <a:cubicBezTo>
                    <a:pt x="6522" y="2774"/>
                    <a:pt x="6504" y="2802"/>
                    <a:pt x="6504" y="2830"/>
                  </a:cubicBezTo>
                  <a:cubicBezTo>
                    <a:pt x="6504" y="2867"/>
                    <a:pt x="6522" y="2895"/>
                    <a:pt x="6559" y="2895"/>
                  </a:cubicBezTo>
                  <a:lnTo>
                    <a:pt x="7023" y="2895"/>
                  </a:lnTo>
                  <a:cubicBezTo>
                    <a:pt x="7051" y="2895"/>
                    <a:pt x="7079" y="2867"/>
                    <a:pt x="7079" y="2830"/>
                  </a:cubicBezTo>
                  <a:cubicBezTo>
                    <a:pt x="7079" y="2802"/>
                    <a:pt x="7051" y="2774"/>
                    <a:pt x="7023" y="2774"/>
                  </a:cubicBezTo>
                  <a:close/>
                  <a:moveTo>
                    <a:pt x="7487" y="2774"/>
                  </a:moveTo>
                  <a:cubicBezTo>
                    <a:pt x="7450" y="2774"/>
                    <a:pt x="7431" y="2802"/>
                    <a:pt x="7431" y="2830"/>
                  </a:cubicBezTo>
                  <a:cubicBezTo>
                    <a:pt x="7431" y="2867"/>
                    <a:pt x="7450" y="2895"/>
                    <a:pt x="7487" y="2895"/>
                  </a:cubicBezTo>
                  <a:lnTo>
                    <a:pt x="7951" y="2895"/>
                  </a:lnTo>
                  <a:cubicBezTo>
                    <a:pt x="7979" y="2895"/>
                    <a:pt x="8007" y="2867"/>
                    <a:pt x="8007" y="2830"/>
                  </a:cubicBezTo>
                  <a:cubicBezTo>
                    <a:pt x="8007" y="2802"/>
                    <a:pt x="7979" y="2774"/>
                    <a:pt x="7951" y="2774"/>
                  </a:cubicBezTo>
                  <a:close/>
                  <a:moveTo>
                    <a:pt x="8248" y="2941"/>
                  </a:moveTo>
                  <a:cubicBezTo>
                    <a:pt x="8211" y="2941"/>
                    <a:pt x="8183" y="2969"/>
                    <a:pt x="8183" y="3006"/>
                  </a:cubicBezTo>
                  <a:lnTo>
                    <a:pt x="8183" y="3470"/>
                  </a:lnTo>
                  <a:cubicBezTo>
                    <a:pt x="8183" y="3497"/>
                    <a:pt x="8211" y="3525"/>
                    <a:pt x="8248" y="3525"/>
                  </a:cubicBezTo>
                  <a:cubicBezTo>
                    <a:pt x="8276" y="3525"/>
                    <a:pt x="8303" y="3497"/>
                    <a:pt x="8303" y="3470"/>
                  </a:cubicBezTo>
                  <a:lnTo>
                    <a:pt x="8303" y="3006"/>
                  </a:lnTo>
                  <a:cubicBezTo>
                    <a:pt x="8303" y="2969"/>
                    <a:pt x="8276" y="2941"/>
                    <a:pt x="8248" y="2941"/>
                  </a:cubicBezTo>
                  <a:close/>
                  <a:moveTo>
                    <a:pt x="8248" y="3869"/>
                  </a:moveTo>
                  <a:cubicBezTo>
                    <a:pt x="8211" y="3869"/>
                    <a:pt x="8183" y="3896"/>
                    <a:pt x="8183" y="3933"/>
                  </a:cubicBezTo>
                  <a:lnTo>
                    <a:pt x="8183" y="4397"/>
                  </a:lnTo>
                  <a:cubicBezTo>
                    <a:pt x="8183" y="4425"/>
                    <a:pt x="8211" y="4453"/>
                    <a:pt x="8248" y="4453"/>
                  </a:cubicBezTo>
                  <a:cubicBezTo>
                    <a:pt x="8276" y="4453"/>
                    <a:pt x="8303" y="4425"/>
                    <a:pt x="8303" y="4397"/>
                  </a:cubicBezTo>
                  <a:lnTo>
                    <a:pt x="8303" y="3933"/>
                  </a:lnTo>
                  <a:cubicBezTo>
                    <a:pt x="8303" y="3896"/>
                    <a:pt x="8276" y="3869"/>
                    <a:pt x="8248" y="3869"/>
                  </a:cubicBezTo>
                  <a:close/>
                  <a:moveTo>
                    <a:pt x="8248" y="4796"/>
                  </a:moveTo>
                  <a:cubicBezTo>
                    <a:pt x="8211" y="4796"/>
                    <a:pt x="8183" y="4824"/>
                    <a:pt x="8183" y="4861"/>
                  </a:cubicBezTo>
                  <a:lnTo>
                    <a:pt x="8183" y="5325"/>
                  </a:lnTo>
                  <a:cubicBezTo>
                    <a:pt x="8183" y="5353"/>
                    <a:pt x="8211" y="5381"/>
                    <a:pt x="8248" y="5381"/>
                  </a:cubicBezTo>
                  <a:cubicBezTo>
                    <a:pt x="8276" y="5381"/>
                    <a:pt x="8303" y="5353"/>
                    <a:pt x="8303" y="5325"/>
                  </a:cubicBezTo>
                  <a:lnTo>
                    <a:pt x="8303" y="4861"/>
                  </a:lnTo>
                  <a:cubicBezTo>
                    <a:pt x="8303" y="4824"/>
                    <a:pt x="8276" y="4796"/>
                    <a:pt x="8248" y="4796"/>
                  </a:cubicBezTo>
                  <a:close/>
                  <a:moveTo>
                    <a:pt x="8248" y="5724"/>
                  </a:moveTo>
                  <a:cubicBezTo>
                    <a:pt x="8211" y="5724"/>
                    <a:pt x="8183" y="5752"/>
                    <a:pt x="8183" y="5789"/>
                  </a:cubicBezTo>
                  <a:lnTo>
                    <a:pt x="8183" y="6216"/>
                  </a:lnTo>
                  <a:cubicBezTo>
                    <a:pt x="8183" y="6253"/>
                    <a:pt x="8211" y="6271"/>
                    <a:pt x="8248" y="6271"/>
                  </a:cubicBezTo>
                  <a:cubicBezTo>
                    <a:pt x="8276" y="6271"/>
                    <a:pt x="8303" y="6253"/>
                    <a:pt x="8303" y="6216"/>
                  </a:cubicBezTo>
                  <a:lnTo>
                    <a:pt x="8303" y="5789"/>
                  </a:lnTo>
                  <a:cubicBezTo>
                    <a:pt x="8303" y="5752"/>
                    <a:pt x="8276" y="5724"/>
                    <a:pt x="8248" y="5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8;p26">
              <a:extLst>
                <a:ext uri="{FF2B5EF4-FFF2-40B4-BE49-F238E27FC236}">
                  <a16:creationId xmlns:a16="http://schemas.microsoft.com/office/drawing/2014/main" id="{779F08AA-0F47-0357-E964-36438FDFC76D}"/>
                </a:ext>
              </a:extLst>
            </p:cNvPr>
            <p:cNvSpPr/>
            <p:nvPr/>
          </p:nvSpPr>
          <p:spPr>
            <a:xfrm>
              <a:off x="7564200" y="1778325"/>
              <a:ext cx="41075" cy="41075"/>
            </a:xfrm>
            <a:custGeom>
              <a:avLst/>
              <a:gdLst/>
              <a:ahLst/>
              <a:cxnLst/>
              <a:rect l="l" t="t" r="r" b="b"/>
              <a:pathLst>
                <a:path w="1643" h="1643" extrusionOk="0">
                  <a:moveTo>
                    <a:pt x="826" y="186"/>
                  </a:moveTo>
                  <a:lnTo>
                    <a:pt x="1049" y="585"/>
                  </a:lnTo>
                  <a:cubicBezTo>
                    <a:pt x="1049" y="594"/>
                    <a:pt x="1058" y="603"/>
                    <a:pt x="1067" y="603"/>
                  </a:cubicBezTo>
                  <a:lnTo>
                    <a:pt x="1466" y="826"/>
                  </a:lnTo>
                  <a:lnTo>
                    <a:pt x="1067" y="1048"/>
                  </a:lnTo>
                  <a:cubicBezTo>
                    <a:pt x="1058" y="1048"/>
                    <a:pt x="1049" y="1058"/>
                    <a:pt x="1039" y="1067"/>
                  </a:cubicBezTo>
                  <a:lnTo>
                    <a:pt x="826" y="1466"/>
                  </a:lnTo>
                  <a:lnTo>
                    <a:pt x="603" y="1067"/>
                  </a:lnTo>
                  <a:cubicBezTo>
                    <a:pt x="603" y="1058"/>
                    <a:pt x="594" y="1048"/>
                    <a:pt x="585" y="1039"/>
                  </a:cubicBezTo>
                  <a:lnTo>
                    <a:pt x="186" y="826"/>
                  </a:lnTo>
                  <a:lnTo>
                    <a:pt x="585" y="603"/>
                  </a:lnTo>
                  <a:cubicBezTo>
                    <a:pt x="594" y="603"/>
                    <a:pt x="603" y="594"/>
                    <a:pt x="603" y="585"/>
                  </a:cubicBezTo>
                  <a:lnTo>
                    <a:pt x="826" y="186"/>
                  </a:lnTo>
                  <a:close/>
                  <a:moveTo>
                    <a:pt x="826" y="0"/>
                  </a:moveTo>
                  <a:cubicBezTo>
                    <a:pt x="807" y="0"/>
                    <a:pt x="789" y="19"/>
                    <a:pt x="780" y="37"/>
                  </a:cubicBezTo>
                  <a:lnTo>
                    <a:pt x="511" y="510"/>
                  </a:lnTo>
                  <a:lnTo>
                    <a:pt x="37" y="770"/>
                  </a:lnTo>
                  <a:cubicBezTo>
                    <a:pt x="19" y="779"/>
                    <a:pt x="0" y="798"/>
                    <a:pt x="0" y="826"/>
                  </a:cubicBezTo>
                  <a:cubicBezTo>
                    <a:pt x="0" y="844"/>
                    <a:pt x="19" y="863"/>
                    <a:pt x="37" y="872"/>
                  </a:cubicBezTo>
                  <a:lnTo>
                    <a:pt x="511" y="1141"/>
                  </a:lnTo>
                  <a:lnTo>
                    <a:pt x="770" y="1614"/>
                  </a:lnTo>
                  <a:cubicBezTo>
                    <a:pt x="780" y="1633"/>
                    <a:pt x="798" y="1642"/>
                    <a:pt x="826" y="1642"/>
                  </a:cubicBezTo>
                  <a:cubicBezTo>
                    <a:pt x="845" y="1642"/>
                    <a:pt x="863" y="1633"/>
                    <a:pt x="872" y="1614"/>
                  </a:cubicBezTo>
                  <a:lnTo>
                    <a:pt x="1141" y="1141"/>
                  </a:lnTo>
                  <a:lnTo>
                    <a:pt x="1615" y="881"/>
                  </a:lnTo>
                  <a:cubicBezTo>
                    <a:pt x="1633" y="863"/>
                    <a:pt x="1642" y="844"/>
                    <a:pt x="1642" y="826"/>
                  </a:cubicBezTo>
                  <a:cubicBezTo>
                    <a:pt x="1642" y="807"/>
                    <a:pt x="1633" y="789"/>
                    <a:pt x="1615" y="779"/>
                  </a:cubicBezTo>
                  <a:lnTo>
                    <a:pt x="1141" y="510"/>
                  </a:lnTo>
                  <a:lnTo>
                    <a:pt x="882" y="37"/>
                  </a:lnTo>
                  <a:cubicBezTo>
                    <a:pt x="863" y="9"/>
                    <a:pt x="845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9;p26">
              <a:extLst>
                <a:ext uri="{FF2B5EF4-FFF2-40B4-BE49-F238E27FC236}">
                  <a16:creationId xmlns:a16="http://schemas.microsoft.com/office/drawing/2014/main" id="{972BBB0C-39EF-1424-2003-5FDD12C96E8F}"/>
                </a:ext>
              </a:extLst>
            </p:cNvPr>
            <p:cNvSpPr/>
            <p:nvPr/>
          </p:nvSpPr>
          <p:spPr>
            <a:xfrm>
              <a:off x="6975825" y="2325875"/>
              <a:ext cx="51500" cy="51275"/>
            </a:xfrm>
            <a:custGeom>
              <a:avLst/>
              <a:gdLst/>
              <a:ahLst/>
              <a:cxnLst/>
              <a:rect l="l" t="t" r="r" b="b"/>
              <a:pathLst>
                <a:path w="2060" h="2051" extrusionOk="0">
                  <a:moveTo>
                    <a:pt x="1030" y="177"/>
                  </a:moveTo>
                  <a:lnTo>
                    <a:pt x="1327" y="715"/>
                  </a:lnTo>
                  <a:cubicBezTo>
                    <a:pt x="1327" y="724"/>
                    <a:pt x="1336" y="733"/>
                    <a:pt x="1346" y="733"/>
                  </a:cubicBezTo>
                  <a:lnTo>
                    <a:pt x="1874" y="1030"/>
                  </a:lnTo>
                  <a:lnTo>
                    <a:pt x="1346" y="1318"/>
                  </a:lnTo>
                  <a:cubicBezTo>
                    <a:pt x="1336" y="1327"/>
                    <a:pt x="1327" y="1336"/>
                    <a:pt x="1318" y="1345"/>
                  </a:cubicBezTo>
                  <a:lnTo>
                    <a:pt x="1030" y="1874"/>
                  </a:lnTo>
                  <a:lnTo>
                    <a:pt x="733" y="1336"/>
                  </a:lnTo>
                  <a:cubicBezTo>
                    <a:pt x="733" y="1327"/>
                    <a:pt x="724" y="1318"/>
                    <a:pt x="715" y="1318"/>
                  </a:cubicBezTo>
                  <a:lnTo>
                    <a:pt x="186" y="1021"/>
                  </a:lnTo>
                  <a:lnTo>
                    <a:pt x="715" y="733"/>
                  </a:lnTo>
                  <a:cubicBezTo>
                    <a:pt x="724" y="724"/>
                    <a:pt x="733" y="715"/>
                    <a:pt x="743" y="705"/>
                  </a:cubicBezTo>
                  <a:lnTo>
                    <a:pt x="1030" y="177"/>
                  </a:lnTo>
                  <a:close/>
                  <a:moveTo>
                    <a:pt x="1030" y="0"/>
                  </a:moveTo>
                  <a:cubicBezTo>
                    <a:pt x="1012" y="0"/>
                    <a:pt x="993" y="10"/>
                    <a:pt x="984" y="28"/>
                  </a:cubicBezTo>
                  <a:lnTo>
                    <a:pt x="640" y="640"/>
                  </a:lnTo>
                  <a:lnTo>
                    <a:pt x="28" y="974"/>
                  </a:lnTo>
                  <a:cubicBezTo>
                    <a:pt x="10" y="984"/>
                    <a:pt x="0" y="1002"/>
                    <a:pt x="0" y="1021"/>
                  </a:cubicBezTo>
                  <a:cubicBezTo>
                    <a:pt x="0" y="1039"/>
                    <a:pt x="10" y="1067"/>
                    <a:pt x="28" y="1076"/>
                  </a:cubicBezTo>
                  <a:lnTo>
                    <a:pt x="640" y="1410"/>
                  </a:lnTo>
                  <a:lnTo>
                    <a:pt x="974" y="2023"/>
                  </a:lnTo>
                  <a:cubicBezTo>
                    <a:pt x="984" y="2041"/>
                    <a:pt x="1002" y="2050"/>
                    <a:pt x="1030" y="2050"/>
                  </a:cubicBezTo>
                  <a:cubicBezTo>
                    <a:pt x="1049" y="2050"/>
                    <a:pt x="1067" y="2041"/>
                    <a:pt x="1076" y="2023"/>
                  </a:cubicBezTo>
                  <a:lnTo>
                    <a:pt x="1410" y="1410"/>
                  </a:lnTo>
                  <a:lnTo>
                    <a:pt x="2023" y="1076"/>
                  </a:lnTo>
                  <a:cubicBezTo>
                    <a:pt x="2041" y="1067"/>
                    <a:pt x="2060" y="1049"/>
                    <a:pt x="2060" y="1030"/>
                  </a:cubicBezTo>
                  <a:cubicBezTo>
                    <a:pt x="2060" y="1002"/>
                    <a:pt x="2041" y="984"/>
                    <a:pt x="2023" y="974"/>
                  </a:cubicBezTo>
                  <a:lnTo>
                    <a:pt x="1420" y="640"/>
                  </a:lnTo>
                  <a:lnTo>
                    <a:pt x="1086" y="28"/>
                  </a:lnTo>
                  <a:cubicBezTo>
                    <a:pt x="1076" y="10"/>
                    <a:pt x="1058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0;p26">
              <a:extLst>
                <a:ext uri="{FF2B5EF4-FFF2-40B4-BE49-F238E27FC236}">
                  <a16:creationId xmlns:a16="http://schemas.microsoft.com/office/drawing/2014/main" id="{8C0CA960-9D72-FF9C-CBE4-32A99375EAD0}"/>
                </a:ext>
              </a:extLst>
            </p:cNvPr>
            <p:cNvSpPr/>
            <p:nvPr/>
          </p:nvSpPr>
          <p:spPr>
            <a:xfrm>
              <a:off x="6992525" y="193092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6" y="112"/>
                  </a:moveTo>
                  <a:cubicBezTo>
                    <a:pt x="622" y="112"/>
                    <a:pt x="770" y="260"/>
                    <a:pt x="770" y="436"/>
                  </a:cubicBezTo>
                  <a:cubicBezTo>
                    <a:pt x="770" y="622"/>
                    <a:pt x="622" y="761"/>
                    <a:pt x="446" y="761"/>
                  </a:cubicBezTo>
                  <a:cubicBezTo>
                    <a:pt x="260" y="761"/>
                    <a:pt x="112" y="622"/>
                    <a:pt x="112" y="436"/>
                  </a:cubicBezTo>
                  <a:cubicBezTo>
                    <a:pt x="112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87"/>
                    <a:pt x="195" y="882"/>
                    <a:pt x="446" y="882"/>
                  </a:cubicBezTo>
                  <a:cubicBezTo>
                    <a:pt x="687" y="882"/>
                    <a:pt x="882" y="687"/>
                    <a:pt x="882" y="436"/>
                  </a:cubicBezTo>
                  <a:cubicBezTo>
                    <a:pt x="882" y="195"/>
                    <a:pt x="68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1;p26">
              <a:extLst>
                <a:ext uri="{FF2B5EF4-FFF2-40B4-BE49-F238E27FC236}">
                  <a16:creationId xmlns:a16="http://schemas.microsoft.com/office/drawing/2014/main" id="{921773DF-E9C6-3D13-3096-5053F41C720A}"/>
                </a:ext>
              </a:extLst>
            </p:cNvPr>
            <p:cNvSpPr/>
            <p:nvPr/>
          </p:nvSpPr>
          <p:spPr>
            <a:xfrm>
              <a:off x="6934075" y="2211075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95" y="455"/>
                    <a:pt x="121" y="381"/>
                    <a:pt x="121" y="288"/>
                  </a:cubicBezTo>
                  <a:cubicBezTo>
                    <a:pt x="12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6"/>
                    <a:pt x="130" y="566"/>
                    <a:pt x="288" y="566"/>
                  </a:cubicBezTo>
                  <a:cubicBezTo>
                    <a:pt x="446" y="566"/>
                    <a:pt x="566" y="446"/>
                    <a:pt x="566" y="288"/>
                  </a:cubicBezTo>
                  <a:cubicBezTo>
                    <a:pt x="566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2;p26">
              <a:extLst>
                <a:ext uri="{FF2B5EF4-FFF2-40B4-BE49-F238E27FC236}">
                  <a16:creationId xmlns:a16="http://schemas.microsoft.com/office/drawing/2014/main" id="{34DE1A6D-CA0E-597D-3CB3-0E6987A94F1C}"/>
                </a:ext>
              </a:extLst>
            </p:cNvPr>
            <p:cNvSpPr/>
            <p:nvPr/>
          </p:nvSpPr>
          <p:spPr>
            <a:xfrm>
              <a:off x="6935000" y="2456875"/>
              <a:ext cx="344900" cy="344675"/>
            </a:xfrm>
            <a:custGeom>
              <a:avLst/>
              <a:gdLst/>
              <a:ahLst/>
              <a:cxnLst/>
              <a:rect l="l" t="t" r="r" b="b"/>
              <a:pathLst>
                <a:path w="13796" h="13787" extrusionOk="0">
                  <a:moveTo>
                    <a:pt x="6912" y="3796"/>
                  </a:moveTo>
                  <a:cubicBezTo>
                    <a:pt x="7506" y="3796"/>
                    <a:pt x="8099" y="3972"/>
                    <a:pt x="8609" y="4315"/>
                  </a:cubicBezTo>
                  <a:cubicBezTo>
                    <a:pt x="9361" y="4816"/>
                    <a:pt x="9853" y="5614"/>
                    <a:pt x="9964" y="6514"/>
                  </a:cubicBezTo>
                  <a:cubicBezTo>
                    <a:pt x="10149" y="7998"/>
                    <a:pt x="9203" y="9427"/>
                    <a:pt x="7765" y="9835"/>
                  </a:cubicBezTo>
                  <a:cubicBezTo>
                    <a:pt x="7482" y="9916"/>
                    <a:pt x="7191" y="9957"/>
                    <a:pt x="6903" y="9957"/>
                  </a:cubicBezTo>
                  <a:cubicBezTo>
                    <a:pt x="6303" y="9957"/>
                    <a:pt x="5712" y="9783"/>
                    <a:pt x="5205" y="9445"/>
                  </a:cubicBezTo>
                  <a:cubicBezTo>
                    <a:pt x="4453" y="8944"/>
                    <a:pt x="3962" y="8147"/>
                    <a:pt x="3851" y="7247"/>
                  </a:cubicBezTo>
                  <a:cubicBezTo>
                    <a:pt x="3674" y="5762"/>
                    <a:pt x="4620" y="4334"/>
                    <a:pt x="6049" y="3916"/>
                  </a:cubicBezTo>
                  <a:cubicBezTo>
                    <a:pt x="6337" y="3842"/>
                    <a:pt x="6624" y="3796"/>
                    <a:pt x="6912" y="3796"/>
                  </a:cubicBezTo>
                  <a:close/>
                  <a:moveTo>
                    <a:pt x="6911" y="3680"/>
                  </a:moveTo>
                  <a:cubicBezTo>
                    <a:pt x="6614" y="3680"/>
                    <a:pt x="6315" y="3721"/>
                    <a:pt x="6021" y="3805"/>
                  </a:cubicBezTo>
                  <a:cubicBezTo>
                    <a:pt x="4528" y="4232"/>
                    <a:pt x="3544" y="5716"/>
                    <a:pt x="3739" y="7256"/>
                  </a:cubicBezTo>
                  <a:cubicBezTo>
                    <a:pt x="3851" y="8193"/>
                    <a:pt x="4361" y="9028"/>
                    <a:pt x="5140" y="9538"/>
                  </a:cubicBezTo>
                  <a:cubicBezTo>
                    <a:pt x="5669" y="9891"/>
                    <a:pt x="6290" y="10076"/>
                    <a:pt x="6912" y="10076"/>
                  </a:cubicBezTo>
                  <a:cubicBezTo>
                    <a:pt x="7209" y="10076"/>
                    <a:pt x="7506" y="10030"/>
                    <a:pt x="7793" y="9946"/>
                  </a:cubicBezTo>
                  <a:cubicBezTo>
                    <a:pt x="9287" y="9519"/>
                    <a:pt x="10270" y="8035"/>
                    <a:pt x="10084" y="6495"/>
                  </a:cubicBezTo>
                  <a:cubicBezTo>
                    <a:pt x="9964" y="5568"/>
                    <a:pt x="9454" y="4733"/>
                    <a:pt x="8674" y="4213"/>
                  </a:cubicBezTo>
                  <a:cubicBezTo>
                    <a:pt x="8147" y="3862"/>
                    <a:pt x="7534" y="3680"/>
                    <a:pt x="6911" y="3680"/>
                  </a:cubicBezTo>
                  <a:close/>
                  <a:moveTo>
                    <a:pt x="5928" y="118"/>
                  </a:moveTo>
                  <a:cubicBezTo>
                    <a:pt x="5934" y="118"/>
                    <a:pt x="5938" y="122"/>
                    <a:pt x="5938" y="122"/>
                  </a:cubicBezTo>
                  <a:cubicBezTo>
                    <a:pt x="5938" y="122"/>
                    <a:pt x="5947" y="122"/>
                    <a:pt x="5947" y="132"/>
                  </a:cubicBezTo>
                  <a:lnTo>
                    <a:pt x="6411" y="1588"/>
                  </a:lnTo>
                  <a:cubicBezTo>
                    <a:pt x="6428" y="1646"/>
                    <a:pt x="6474" y="1682"/>
                    <a:pt x="6530" y="1682"/>
                  </a:cubicBezTo>
                  <a:cubicBezTo>
                    <a:pt x="6537" y="1682"/>
                    <a:pt x="6543" y="1682"/>
                    <a:pt x="6550" y="1681"/>
                  </a:cubicBezTo>
                  <a:cubicBezTo>
                    <a:pt x="6670" y="1672"/>
                    <a:pt x="6789" y="1668"/>
                    <a:pt x="6907" y="1668"/>
                  </a:cubicBezTo>
                  <a:cubicBezTo>
                    <a:pt x="7323" y="1668"/>
                    <a:pt x="7732" y="1719"/>
                    <a:pt x="8136" y="1820"/>
                  </a:cubicBezTo>
                  <a:cubicBezTo>
                    <a:pt x="8150" y="1824"/>
                    <a:pt x="8163" y="1826"/>
                    <a:pt x="8177" y="1826"/>
                  </a:cubicBezTo>
                  <a:cubicBezTo>
                    <a:pt x="8227" y="1826"/>
                    <a:pt x="8272" y="1799"/>
                    <a:pt x="8294" y="1755"/>
                  </a:cubicBezTo>
                  <a:lnTo>
                    <a:pt x="8999" y="391"/>
                  </a:lnTo>
                  <a:cubicBezTo>
                    <a:pt x="8999" y="382"/>
                    <a:pt x="9018" y="382"/>
                    <a:pt x="9027" y="382"/>
                  </a:cubicBezTo>
                  <a:lnTo>
                    <a:pt x="11003" y="1412"/>
                  </a:lnTo>
                  <a:cubicBezTo>
                    <a:pt x="11012" y="1412"/>
                    <a:pt x="11012" y="1430"/>
                    <a:pt x="11012" y="1440"/>
                  </a:cubicBezTo>
                  <a:lnTo>
                    <a:pt x="10307" y="2794"/>
                  </a:lnTo>
                  <a:cubicBezTo>
                    <a:pt x="10279" y="2850"/>
                    <a:pt x="10289" y="2924"/>
                    <a:pt x="10335" y="2961"/>
                  </a:cubicBezTo>
                  <a:cubicBezTo>
                    <a:pt x="10743" y="3313"/>
                    <a:pt x="11086" y="3731"/>
                    <a:pt x="11365" y="4185"/>
                  </a:cubicBezTo>
                  <a:cubicBezTo>
                    <a:pt x="11386" y="4227"/>
                    <a:pt x="11427" y="4248"/>
                    <a:pt x="11474" y="4248"/>
                  </a:cubicBezTo>
                  <a:cubicBezTo>
                    <a:pt x="11490" y="4248"/>
                    <a:pt x="11506" y="4246"/>
                    <a:pt x="11522" y="4241"/>
                  </a:cubicBezTo>
                  <a:lnTo>
                    <a:pt x="12979" y="3787"/>
                  </a:lnTo>
                  <a:cubicBezTo>
                    <a:pt x="12981" y="3784"/>
                    <a:pt x="12985" y="3783"/>
                    <a:pt x="12989" y="3783"/>
                  </a:cubicBezTo>
                  <a:cubicBezTo>
                    <a:pt x="12997" y="3783"/>
                    <a:pt x="13007" y="3789"/>
                    <a:pt x="13007" y="3796"/>
                  </a:cubicBezTo>
                  <a:lnTo>
                    <a:pt x="13675" y="5920"/>
                  </a:lnTo>
                  <a:cubicBezTo>
                    <a:pt x="13675" y="5929"/>
                    <a:pt x="13675" y="5939"/>
                    <a:pt x="13665" y="5948"/>
                  </a:cubicBezTo>
                  <a:lnTo>
                    <a:pt x="12200" y="6403"/>
                  </a:lnTo>
                  <a:cubicBezTo>
                    <a:pt x="12144" y="6421"/>
                    <a:pt x="12107" y="6486"/>
                    <a:pt x="12107" y="6542"/>
                  </a:cubicBezTo>
                  <a:cubicBezTo>
                    <a:pt x="12144" y="7080"/>
                    <a:pt x="12097" y="7618"/>
                    <a:pt x="11968" y="8137"/>
                  </a:cubicBezTo>
                  <a:cubicBezTo>
                    <a:pt x="11958" y="8202"/>
                    <a:pt x="11986" y="8258"/>
                    <a:pt x="12042" y="8295"/>
                  </a:cubicBezTo>
                  <a:lnTo>
                    <a:pt x="13396" y="9000"/>
                  </a:lnTo>
                  <a:cubicBezTo>
                    <a:pt x="13415" y="9000"/>
                    <a:pt x="13415" y="9009"/>
                    <a:pt x="13406" y="9028"/>
                  </a:cubicBezTo>
                  <a:lnTo>
                    <a:pt x="12385" y="10994"/>
                  </a:lnTo>
                  <a:cubicBezTo>
                    <a:pt x="12379" y="11001"/>
                    <a:pt x="12372" y="11008"/>
                    <a:pt x="12365" y="11008"/>
                  </a:cubicBezTo>
                  <a:cubicBezTo>
                    <a:pt x="12363" y="11008"/>
                    <a:pt x="12360" y="11006"/>
                    <a:pt x="12357" y="11004"/>
                  </a:cubicBezTo>
                  <a:lnTo>
                    <a:pt x="10994" y="10299"/>
                  </a:lnTo>
                  <a:cubicBezTo>
                    <a:pt x="10977" y="10289"/>
                    <a:pt x="10957" y="10284"/>
                    <a:pt x="10936" y="10284"/>
                  </a:cubicBezTo>
                  <a:cubicBezTo>
                    <a:pt x="10899" y="10284"/>
                    <a:pt x="10860" y="10300"/>
                    <a:pt x="10836" y="10336"/>
                  </a:cubicBezTo>
                  <a:cubicBezTo>
                    <a:pt x="10483" y="10735"/>
                    <a:pt x="10066" y="11087"/>
                    <a:pt x="9611" y="11366"/>
                  </a:cubicBezTo>
                  <a:cubicBezTo>
                    <a:pt x="9556" y="11393"/>
                    <a:pt x="9528" y="11458"/>
                    <a:pt x="9546" y="11523"/>
                  </a:cubicBezTo>
                  <a:lnTo>
                    <a:pt x="10010" y="12980"/>
                  </a:lnTo>
                  <a:cubicBezTo>
                    <a:pt x="10010" y="12989"/>
                    <a:pt x="10010" y="12998"/>
                    <a:pt x="10001" y="13008"/>
                  </a:cubicBezTo>
                  <a:lnTo>
                    <a:pt x="7877" y="13675"/>
                  </a:lnTo>
                  <a:cubicBezTo>
                    <a:pt x="7867" y="13675"/>
                    <a:pt x="7849" y="13666"/>
                    <a:pt x="7849" y="13657"/>
                  </a:cubicBezTo>
                  <a:lnTo>
                    <a:pt x="7385" y="12200"/>
                  </a:lnTo>
                  <a:cubicBezTo>
                    <a:pt x="7366" y="12145"/>
                    <a:pt x="7320" y="12108"/>
                    <a:pt x="7255" y="12108"/>
                  </a:cubicBezTo>
                  <a:lnTo>
                    <a:pt x="7246" y="12108"/>
                  </a:lnTo>
                  <a:cubicBezTo>
                    <a:pt x="7128" y="12116"/>
                    <a:pt x="7010" y="12120"/>
                    <a:pt x="6892" y="12120"/>
                  </a:cubicBezTo>
                  <a:cubicBezTo>
                    <a:pt x="6479" y="12120"/>
                    <a:pt x="6064" y="12070"/>
                    <a:pt x="5659" y="11969"/>
                  </a:cubicBezTo>
                  <a:cubicBezTo>
                    <a:pt x="5651" y="11967"/>
                    <a:pt x="5643" y="11967"/>
                    <a:pt x="5635" y="11967"/>
                  </a:cubicBezTo>
                  <a:cubicBezTo>
                    <a:pt x="5579" y="11967"/>
                    <a:pt x="5526" y="11994"/>
                    <a:pt x="5502" y="12043"/>
                  </a:cubicBezTo>
                  <a:lnTo>
                    <a:pt x="4797" y="13397"/>
                  </a:lnTo>
                  <a:cubicBezTo>
                    <a:pt x="4797" y="13404"/>
                    <a:pt x="4787" y="13410"/>
                    <a:pt x="4779" y="13410"/>
                  </a:cubicBezTo>
                  <a:cubicBezTo>
                    <a:pt x="4775" y="13410"/>
                    <a:pt x="4772" y="13409"/>
                    <a:pt x="4769" y="13406"/>
                  </a:cubicBezTo>
                  <a:lnTo>
                    <a:pt x="2793" y="12386"/>
                  </a:lnTo>
                  <a:cubicBezTo>
                    <a:pt x="2784" y="12377"/>
                    <a:pt x="2784" y="12367"/>
                    <a:pt x="2784" y="12358"/>
                  </a:cubicBezTo>
                  <a:lnTo>
                    <a:pt x="3489" y="10994"/>
                  </a:lnTo>
                  <a:cubicBezTo>
                    <a:pt x="3517" y="10939"/>
                    <a:pt x="3507" y="10874"/>
                    <a:pt x="3461" y="10828"/>
                  </a:cubicBezTo>
                  <a:cubicBezTo>
                    <a:pt x="3053" y="10475"/>
                    <a:pt x="2709" y="10067"/>
                    <a:pt x="2431" y="9612"/>
                  </a:cubicBezTo>
                  <a:cubicBezTo>
                    <a:pt x="2409" y="9568"/>
                    <a:pt x="2364" y="9542"/>
                    <a:pt x="2314" y="9542"/>
                  </a:cubicBezTo>
                  <a:cubicBezTo>
                    <a:pt x="2301" y="9542"/>
                    <a:pt x="2287" y="9543"/>
                    <a:pt x="2273" y="9547"/>
                  </a:cubicBezTo>
                  <a:lnTo>
                    <a:pt x="817" y="10011"/>
                  </a:lnTo>
                  <a:cubicBezTo>
                    <a:pt x="808" y="10011"/>
                    <a:pt x="789" y="10002"/>
                    <a:pt x="789" y="9993"/>
                  </a:cubicBezTo>
                  <a:lnTo>
                    <a:pt x="121" y="7878"/>
                  </a:lnTo>
                  <a:cubicBezTo>
                    <a:pt x="121" y="7868"/>
                    <a:pt x="121" y="7850"/>
                    <a:pt x="131" y="7850"/>
                  </a:cubicBezTo>
                  <a:lnTo>
                    <a:pt x="1596" y="7386"/>
                  </a:lnTo>
                  <a:cubicBezTo>
                    <a:pt x="1652" y="7367"/>
                    <a:pt x="1689" y="7312"/>
                    <a:pt x="1689" y="7247"/>
                  </a:cubicBezTo>
                  <a:cubicBezTo>
                    <a:pt x="1652" y="6709"/>
                    <a:pt x="1698" y="6180"/>
                    <a:pt x="1828" y="5651"/>
                  </a:cubicBezTo>
                  <a:cubicBezTo>
                    <a:pt x="1837" y="5595"/>
                    <a:pt x="1810" y="5531"/>
                    <a:pt x="1754" y="5503"/>
                  </a:cubicBezTo>
                  <a:lnTo>
                    <a:pt x="400" y="4798"/>
                  </a:lnTo>
                  <a:cubicBezTo>
                    <a:pt x="390" y="4788"/>
                    <a:pt x="381" y="4779"/>
                    <a:pt x="390" y="4770"/>
                  </a:cubicBezTo>
                  <a:lnTo>
                    <a:pt x="1411" y="2794"/>
                  </a:lnTo>
                  <a:cubicBezTo>
                    <a:pt x="1420" y="2785"/>
                    <a:pt x="1429" y="2785"/>
                    <a:pt x="1439" y="2785"/>
                  </a:cubicBezTo>
                  <a:lnTo>
                    <a:pt x="2802" y="3490"/>
                  </a:lnTo>
                  <a:cubicBezTo>
                    <a:pt x="2823" y="3500"/>
                    <a:pt x="2845" y="3505"/>
                    <a:pt x="2867" y="3505"/>
                  </a:cubicBezTo>
                  <a:cubicBezTo>
                    <a:pt x="2904" y="3505"/>
                    <a:pt x="2940" y="3491"/>
                    <a:pt x="2969" y="3462"/>
                  </a:cubicBezTo>
                  <a:cubicBezTo>
                    <a:pt x="3322" y="3054"/>
                    <a:pt x="3730" y="2710"/>
                    <a:pt x="4184" y="2432"/>
                  </a:cubicBezTo>
                  <a:cubicBezTo>
                    <a:pt x="4240" y="2395"/>
                    <a:pt x="4268" y="2330"/>
                    <a:pt x="4249" y="2274"/>
                  </a:cubicBezTo>
                  <a:lnTo>
                    <a:pt x="3786" y="818"/>
                  </a:lnTo>
                  <a:cubicBezTo>
                    <a:pt x="3786" y="799"/>
                    <a:pt x="3786" y="790"/>
                    <a:pt x="3804" y="790"/>
                  </a:cubicBezTo>
                  <a:lnTo>
                    <a:pt x="5919" y="122"/>
                  </a:lnTo>
                  <a:cubicBezTo>
                    <a:pt x="5922" y="119"/>
                    <a:pt x="5925" y="118"/>
                    <a:pt x="5928" y="118"/>
                  </a:cubicBezTo>
                  <a:close/>
                  <a:moveTo>
                    <a:pt x="5925" y="1"/>
                  </a:moveTo>
                  <a:cubicBezTo>
                    <a:pt x="5910" y="1"/>
                    <a:pt x="5896" y="4"/>
                    <a:pt x="5882" y="11"/>
                  </a:cubicBezTo>
                  <a:lnTo>
                    <a:pt x="3767" y="679"/>
                  </a:lnTo>
                  <a:cubicBezTo>
                    <a:pt x="3693" y="697"/>
                    <a:pt x="3656" y="781"/>
                    <a:pt x="3674" y="846"/>
                  </a:cubicBezTo>
                  <a:lnTo>
                    <a:pt x="4138" y="2312"/>
                  </a:lnTo>
                  <a:cubicBezTo>
                    <a:pt x="4138" y="2321"/>
                    <a:pt x="4138" y="2330"/>
                    <a:pt x="4129" y="2330"/>
                  </a:cubicBezTo>
                  <a:cubicBezTo>
                    <a:pt x="3656" y="2618"/>
                    <a:pt x="3238" y="2970"/>
                    <a:pt x="2876" y="3378"/>
                  </a:cubicBezTo>
                  <a:cubicBezTo>
                    <a:pt x="2867" y="3388"/>
                    <a:pt x="2858" y="3388"/>
                    <a:pt x="2849" y="3388"/>
                  </a:cubicBezTo>
                  <a:lnTo>
                    <a:pt x="1494" y="2683"/>
                  </a:lnTo>
                  <a:cubicBezTo>
                    <a:pt x="1474" y="2671"/>
                    <a:pt x="1453" y="2666"/>
                    <a:pt x="1431" y="2666"/>
                  </a:cubicBezTo>
                  <a:cubicBezTo>
                    <a:pt x="1383" y="2666"/>
                    <a:pt x="1334" y="2693"/>
                    <a:pt x="1309" y="2738"/>
                  </a:cubicBezTo>
                  <a:lnTo>
                    <a:pt x="288" y="4714"/>
                  </a:lnTo>
                  <a:cubicBezTo>
                    <a:pt x="251" y="4779"/>
                    <a:pt x="279" y="4863"/>
                    <a:pt x="344" y="4900"/>
                  </a:cubicBezTo>
                  <a:lnTo>
                    <a:pt x="1698" y="5605"/>
                  </a:lnTo>
                  <a:cubicBezTo>
                    <a:pt x="1708" y="5605"/>
                    <a:pt x="1717" y="5614"/>
                    <a:pt x="1708" y="5623"/>
                  </a:cubicBezTo>
                  <a:cubicBezTo>
                    <a:pt x="1578" y="6161"/>
                    <a:pt x="1531" y="6709"/>
                    <a:pt x="1568" y="7256"/>
                  </a:cubicBezTo>
                  <a:cubicBezTo>
                    <a:pt x="1568" y="7265"/>
                    <a:pt x="1568" y="7275"/>
                    <a:pt x="1559" y="7275"/>
                  </a:cubicBezTo>
                  <a:lnTo>
                    <a:pt x="93" y="7738"/>
                  </a:lnTo>
                  <a:cubicBezTo>
                    <a:pt x="66" y="7748"/>
                    <a:pt x="38" y="7766"/>
                    <a:pt x="19" y="7803"/>
                  </a:cubicBezTo>
                  <a:cubicBezTo>
                    <a:pt x="1" y="7831"/>
                    <a:pt x="1" y="7868"/>
                    <a:pt x="10" y="7905"/>
                  </a:cubicBezTo>
                  <a:lnTo>
                    <a:pt x="678" y="10030"/>
                  </a:lnTo>
                  <a:cubicBezTo>
                    <a:pt x="692" y="10087"/>
                    <a:pt x="746" y="10122"/>
                    <a:pt x="803" y="10122"/>
                  </a:cubicBezTo>
                  <a:cubicBezTo>
                    <a:pt x="820" y="10122"/>
                    <a:pt x="837" y="10119"/>
                    <a:pt x="854" y="10113"/>
                  </a:cubicBezTo>
                  <a:lnTo>
                    <a:pt x="2311" y="9659"/>
                  </a:lnTo>
                  <a:cubicBezTo>
                    <a:pt x="2313" y="9656"/>
                    <a:pt x="2316" y="9655"/>
                    <a:pt x="2318" y="9655"/>
                  </a:cubicBezTo>
                  <a:cubicBezTo>
                    <a:pt x="2324" y="9655"/>
                    <a:pt x="2329" y="9661"/>
                    <a:pt x="2329" y="9668"/>
                  </a:cubicBezTo>
                  <a:cubicBezTo>
                    <a:pt x="2617" y="10132"/>
                    <a:pt x="2969" y="10558"/>
                    <a:pt x="3387" y="10920"/>
                  </a:cubicBezTo>
                  <a:cubicBezTo>
                    <a:pt x="3387" y="10920"/>
                    <a:pt x="3396" y="10930"/>
                    <a:pt x="3387" y="10939"/>
                  </a:cubicBezTo>
                  <a:lnTo>
                    <a:pt x="2682" y="12302"/>
                  </a:lnTo>
                  <a:cubicBezTo>
                    <a:pt x="2645" y="12367"/>
                    <a:pt x="2672" y="12451"/>
                    <a:pt x="2737" y="12479"/>
                  </a:cubicBezTo>
                  <a:lnTo>
                    <a:pt x="4713" y="13508"/>
                  </a:lnTo>
                  <a:cubicBezTo>
                    <a:pt x="4733" y="13520"/>
                    <a:pt x="4755" y="13525"/>
                    <a:pt x="4776" y="13525"/>
                  </a:cubicBezTo>
                  <a:cubicBezTo>
                    <a:pt x="4825" y="13525"/>
                    <a:pt x="4873" y="13498"/>
                    <a:pt x="4899" y="13453"/>
                  </a:cubicBezTo>
                  <a:lnTo>
                    <a:pt x="5604" y="12089"/>
                  </a:lnTo>
                  <a:cubicBezTo>
                    <a:pt x="5613" y="12080"/>
                    <a:pt x="5622" y="12080"/>
                    <a:pt x="5632" y="12080"/>
                  </a:cubicBezTo>
                  <a:cubicBezTo>
                    <a:pt x="6043" y="12181"/>
                    <a:pt x="6465" y="12231"/>
                    <a:pt x="6890" y="12231"/>
                  </a:cubicBezTo>
                  <a:cubicBezTo>
                    <a:pt x="7012" y="12231"/>
                    <a:pt x="7133" y="12227"/>
                    <a:pt x="7255" y="12219"/>
                  </a:cubicBezTo>
                  <a:cubicBezTo>
                    <a:pt x="7264" y="12219"/>
                    <a:pt x="7274" y="12228"/>
                    <a:pt x="7274" y="12238"/>
                  </a:cubicBezTo>
                  <a:lnTo>
                    <a:pt x="7737" y="13694"/>
                  </a:lnTo>
                  <a:cubicBezTo>
                    <a:pt x="7747" y="13731"/>
                    <a:pt x="7775" y="13759"/>
                    <a:pt x="7802" y="13777"/>
                  </a:cubicBezTo>
                  <a:cubicBezTo>
                    <a:pt x="7821" y="13787"/>
                    <a:pt x="7849" y="13787"/>
                    <a:pt x="7867" y="13787"/>
                  </a:cubicBezTo>
                  <a:lnTo>
                    <a:pt x="7904" y="13787"/>
                  </a:lnTo>
                  <a:lnTo>
                    <a:pt x="10029" y="13119"/>
                  </a:lnTo>
                  <a:cubicBezTo>
                    <a:pt x="10066" y="13100"/>
                    <a:pt x="10094" y="13082"/>
                    <a:pt x="10112" y="13045"/>
                  </a:cubicBezTo>
                  <a:cubicBezTo>
                    <a:pt x="10131" y="13017"/>
                    <a:pt x="10131" y="12980"/>
                    <a:pt x="10122" y="12943"/>
                  </a:cubicBezTo>
                  <a:lnTo>
                    <a:pt x="9658" y="11486"/>
                  </a:lnTo>
                  <a:cubicBezTo>
                    <a:pt x="9658" y="11477"/>
                    <a:pt x="9658" y="11468"/>
                    <a:pt x="9667" y="11458"/>
                  </a:cubicBezTo>
                  <a:cubicBezTo>
                    <a:pt x="10131" y="11180"/>
                    <a:pt x="10558" y="10828"/>
                    <a:pt x="10919" y="10410"/>
                  </a:cubicBezTo>
                  <a:cubicBezTo>
                    <a:pt x="10919" y="10405"/>
                    <a:pt x="10922" y="10403"/>
                    <a:pt x="10925" y="10403"/>
                  </a:cubicBezTo>
                  <a:cubicBezTo>
                    <a:pt x="10929" y="10403"/>
                    <a:pt x="10933" y="10405"/>
                    <a:pt x="10938" y="10410"/>
                  </a:cubicBezTo>
                  <a:lnTo>
                    <a:pt x="12302" y="11115"/>
                  </a:lnTo>
                  <a:cubicBezTo>
                    <a:pt x="12321" y="11123"/>
                    <a:pt x="12341" y="11127"/>
                    <a:pt x="12361" y="11127"/>
                  </a:cubicBezTo>
                  <a:cubicBezTo>
                    <a:pt x="12411" y="11127"/>
                    <a:pt x="12461" y="11103"/>
                    <a:pt x="12487" y="11050"/>
                  </a:cubicBezTo>
                  <a:lnTo>
                    <a:pt x="13508" y="9083"/>
                  </a:lnTo>
                  <a:cubicBezTo>
                    <a:pt x="13545" y="9019"/>
                    <a:pt x="13517" y="8935"/>
                    <a:pt x="13452" y="8898"/>
                  </a:cubicBezTo>
                  <a:lnTo>
                    <a:pt x="12088" y="8193"/>
                  </a:lnTo>
                  <a:cubicBezTo>
                    <a:pt x="12079" y="8184"/>
                    <a:pt x="12079" y="8174"/>
                    <a:pt x="12079" y="8165"/>
                  </a:cubicBezTo>
                  <a:cubicBezTo>
                    <a:pt x="12209" y="7636"/>
                    <a:pt x="12264" y="7089"/>
                    <a:pt x="12227" y="6542"/>
                  </a:cubicBezTo>
                  <a:cubicBezTo>
                    <a:pt x="12227" y="6532"/>
                    <a:pt x="12227" y="6523"/>
                    <a:pt x="12237" y="6523"/>
                  </a:cubicBezTo>
                  <a:lnTo>
                    <a:pt x="13693" y="6059"/>
                  </a:lnTo>
                  <a:cubicBezTo>
                    <a:pt x="13730" y="6050"/>
                    <a:pt x="13758" y="6022"/>
                    <a:pt x="13777" y="5994"/>
                  </a:cubicBezTo>
                  <a:cubicBezTo>
                    <a:pt x="13795" y="5957"/>
                    <a:pt x="13795" y="5920"/>
                    <a:pt x="13786" y="5883"/>
                  </a:cubicBezTo>
                  <a:lnTo>
                    <a:pt x="13118" y="3768"/>
                  </a:lnTo>
                  <a:cubicBezTo>
                    <a:pt x="13095" y="3706"/>
                    <a:pt x="13040" y="3670"/>
                    <a:pt x="12980" y="3670"/>
                  </a:cubicBezTo>
                  <a:cubicBezTo>
                    <a:pt x="12967" y="3670"/>
                    <a:pt x="12954" y="3672"/>
                    <a:pt x="12942" y="3675"/>
                  </a:cubicBezTo>
                  <a:lnTo>
                    <a:pt x="11485" y="4139"/>
                  </a:lnTo>
                  <a:cubicBezTo>
                    <a:pt x="11476" y="4139"/>
                    <a:pt x="11467" y="4139"/>
                    <a:pt x="11457" y="4130"/>
                  </a:cubicBezTo>
                  <a:cubicBezTo>
                    <a:pt x="11179" y="3657"/>
                    <a:pt x="10827" y="3239"/>
                    <a:pt x="10409" y="2877"/>
                  </a:cubicBezTo>
                  <a:cubicBezTo>
                    <a:pt x="10400" y="2868"/>
                    <a:pt x="10400" y="2859"/>
                    <a:pt x="10409" y="2850"/>
                  </a:cubicBezTo>
                  <a:lnTo>
                    <a:pt x="11114" y="1495"/>
                  </a:lnTo>
                  <a:cubicBezTo>
                    <a:pt x="11142" y="1430"/>
                    <a:pt x="11123" y="1347"/>
                    <a:pt x="11049" y="1310"/>
                  </a:cubicBezTo>
                  <a:lnTo>
                    <a:pt x="9083" y="289"/>
                  </a:lnTo>
                  <a:cubicBezTo>
                    <a:pt x="9063" y="278"/>
                    <a:pt x="9041" y="273"/>
                    <a:pt x="9020" y="273"/>
                  </a:cubicBezTo>
                  <a:cubicBezTo>
                    <a:pt x="8971" y="273"/>
                    <a:pt x="8923" y="300"/>
                    <a:pt x="8897" y="345"/>
                  </a:cubicBezTo>
                  <a:lnTo>
                    <a:pt x="8192" y="1699"/>
                  </a:lnTo>
                  <a:cubicBezTo>
                    <a:pt x="8185" y="1706"/>
                    <a:pt x="8179" y="1712"/>
                    <a:pt x="8172" y="1712"/>
                  </a:cubicBezTo>
                  <a:cubicBezTo>
                    <a:pt x="8170" y="1712"/>
                    <a:pt x="8167" y="1711"/>
                    <a:pt x="8164" y="1709"/>
                  </a:cubicBezTo>
                  <a:cubicBezTo>
                    <a:pt x="7753" y="1608"/>
                    <a:pt x="7330" y="1557"/>
                    <a:pt x="6905" y="1557"/>
                  </a:cubicBezTo>
                  <a:cubicBezTo>
                    <a:pt x="6784" y="1557"/>
                    <a:pt x="6662" y="1561"/>
                    <a:pt x="6541" y="1569"/>
                  </a:cubicBezTo>
                  <a:cubicBezTo>
                    <a:pt x="6531" y="1569"/>
                    <a:pt x="6522" y="1560"/>
                    <a:pt x="6522" y="1560"/>
                  </a:cubicBezTo>
                  <a:lnTo>
                    <a:pt x="6058" y="94"/>
                  </a:lnTo>
                  <a:cubicBezTo>
                    <a:pt x="6049" y="67"/>
                    <a:pt x="6021" y="39"/>
                    <a:pt x="5993" y="20"/>
                  </a:cubicBezTo>
                  <a:cubicBezTo>
                    <a:pt x="5970" y="9"/>
                    <a:pt x="5948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3;p26">
              <a:extLst>
                <a:ext uri="{FF2B5EF4-FFF2-40B4-BE49-F238E27FC236}">
                  <a16:creationId xmlns:a16="http://schemas.microsoft.com/office/drawing/2014/main" id="{86737FE8-1D84-011C-00DC-4515C7511197}"/>
                </a:ext>
              </a:extLst>
            </p:cNvPr>
            <p:cNvSpPr/>
            <p:nvPr/>
          </p:nvSpPr>
          <p:spPr>
            <a:xfrm>
              <a:off x="7073000" y="2596525"/>
              <a:ext cx="406100" cy="280875"/>
            </a:xfrm>
            <a:custGeom>
              <a:avLst/>
              <a:gdLst/>
              <a:ahLst/>
              <a:cxnLst/>
              <a:rect l="l" t="t" r="r" b="b"/>
              <a:pathLst>
                <a:path w="16244" h="11235" extrusionOk="0">
                  <a:moveTo>
                    <a:pt x="418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095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4;p26">
              <a:extLst>
                <a:ext uri="{FF2B5EF4-FFF2-40B4-BE49-F238E27FC236}">
                  <a16:creationId xmlns:a16="http://schemas.microsoft.com/office/drawing/2014/main" id="{AE6AE388-B6A6-CA9B-2766-C77A0F01FAB0}"/>
                </a:ext>
              </a:extLst>
            </p:cNvPr>
            <p:cNvSpPr/>
            <p:nvPr/>
          </p:nvSpPr>
          <p:spPr>
            <a:xfrm>
              <a:off x="7071375" y="2595125"/>
              <a:ext cx="409350" cy="283650"/>
            </a:xfrm>
            <a:custGeom>
              <a:avLst/>
              <a:gdLst/>
              <a:ahLst/>
              <a:cxnLst/>
              <a:rect l="l" t="t" r="r" b="b"/>
              <a:pathLst>
                <a:path w="16374" h="11346" extrusionOk="0">
                  <a:moveTo>
                    <a:pt x="15882" y="112"/>
                  </a:moveTo>
                  <a:cubicBezTo>
                    <a:pt x="16086" y="112"/>
                    <a:pt x="16253" y="279"/>
                    <a:pt x="16253" y="483"/>
                  </a:cubicBezTo>
                  <a:lnTo>
                    <a:pt x="16253" y="11142"/>
                  </a:lnTo>
                  <a:cubicBezTo>
                    <a:pt x="16253" y="11188"/>
                    <a:pt x="1621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53"/>
                    <a:pt x="93" y="11346"/>
                    <a:pt x="214" y="11346"/>
                  </a:cubicBezTo>
                  <a:lnTo>
                    <a:pt x="16160" y="11346"/>
                  </a:lnTo>
                  <a:cubicBezTo>
                    <a:pt x="16281" y="11346"/>
                    <a:pt x="16364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1" y="1"/>
                    <a:pt x="1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5;p26">
              <a:extLst>
                <a:ext uri="{FF2B5EF4-FFF2-40B4-BE49-F238E27FC236}">
                  <a16:creationId xmlns:a16="http://schemas.microsoft.com/office/drawing/2014/main" id="{100CAFC4-F86D-DD1E-671E-D67BE9DAE44B}"/>
                </a:ext>
              </a:extLst>
            </p:cNvPr>
            <p:cNvSpPr/>
            <p:nvPr/>
          </p:nvSpPr>
          <p:spPr>
            <a:xfrm>
              <a:off x="7102675" y="2623425"/>
              <a:ext cx="346750" cy="227075"/>
            </a:xfrm>
            <a:custGeom>
              <a:avLst/>
              <a:gdLst/>
              <a:ahLst/>
              <a:cxnLst/>
              <a:rect l="l" t="t" r="r" b="b"/>
              <a:pathLst>
                <a:path w="13870" h="9083" extrusionOk="0">
                  <a:moveTo>
                    <a:pt x="1" y="0"/>
                  </a:moveTo>
                  <a:lnTo>
                    <a:pt x="1" y="9082"/>
                  </a:lnTo>
                  <a:lnTo>
                    <a:pt x="13869" y="9082"/>
                  </a:lnTo>
                  <a:lnTo>
                    <a:pt x="13869" y="7403"/>
                  </a:lnTo>
                  <a:lnTo>
                    <a:pt x="13869" y="2097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6;p26">
              <a:extLst>
                <a:ext uri="{FF2B5EF4-FFF2-40B4-BE49-F238E27FC236}">
                  <a16:creationId xmlns:a16="http://schemas.microsoft.com/office/drawing/2014/main" id="{E4ECD37E-AFB6-D761-0D9C-65759EFBA2C9}"/>
                </a:ext>
              </a:extLst>
            </p:cNvPr>
            <p:cNvSpPr/>
            <p:nvPr/>
          </p:nvSpPr>
          <p:spPr>
            <a:xfrm>
              <a:off x="7271525" y="2605800"/>
              <a:ext cx="9050" cy="9075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176" y="112"/>
                  </a:moveTo>
                  <a:cubicBezTo>
                    <a:pt x="214" y="112"/>
                    <a:pt x="251" y="139"/>
                    <a:pt x="251" y="177"/>
                  </a:cubicBezTo>
                  <a:cubicBezTo>
                    <a:pt x="251" y="214"/>
                    <a:pt x="214" y="251"/>
                    <a:pt x="176" y="251"/>
                  </a:cubicBezTo>
                  <a:cubicBezTo>
                    <a:pt x="139" y="251"/>
                    <a:pt x="111" y="214"/>
                    <a:pt x="111" y="177"/>
                  </a:cubicBezTo>
                  <a:cubicBezTo>
                    <a:pt x="111" y="149"/>
                    <a:pt x="139" y="112"/>
                    <a:pt x="176" y="112"/>
                  </a:cubicBezTo>
                  <a:close/>
                  <a:moveTo>
                    <a:pt x="176" y="0"/>
                  </a:moveTo>
                  <a:cubicBezTo>
                    <a:pt x="84" y="0"/>
                    <a:pt x="0" y="84"/>
                    <a:pt x="0" y="177"/>
                  </a:cubicBezTo>
                  <a:cubicBezTo>
                    <a:pt x="0" y="279"/>
                    <a:pt x="84" y="362"/>
                    <a:pt x="176" y="362"/>
                  </a:cubicBezTo>
                  <a:cubicBezTo>
                    <a:pt x="278" y="362"/>
                    <a:pt x="362" y="279"/>
                    <a:pt x="362" y="177"/>
                  </a:cubicBezTo>
                  <a:cubicBezTo>
                    <a:pt x="362" y="84"/>
                    <a:pt x="27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7;p26">
              <a:extLst>
                <a:ext uri="{FF2B5EF4-FFF2-40B4-BE49-F238E27FC236}">
                  <a16:creationId xmlns:a16="http://schemas.microsoft.com/office/drawing/2014/main" id="{63D7D538-72DC-AE45-21ED-65576760BF3E}"/>
                </a:ext>
              </a:extLst>
            </p:cNvPr>
            <p:cNvSpPr/>
            <p:nvPr/>
          </p:nvSpPr>
          <p:spPr>
            <a:xfrm>
              <a:off x="7006425" y="2875275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1197"/>
                    <a:pt x="251" y="1457"/>
                    <a:pt x="567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8;p26">
              <a:extLst>
                <a:ext uri="{FF2B5EF4-FFF2-40B4-BE49-F238E27FC236}">
                  <a16:creationId xmlns:a16="http://schemas.microsoft.com/office/drawing/2014/main" id="{BB8E9A83-EFBE-D7C7-BE99-B939E01D57CA}"/>
                </a:ext>
              </a:extLst>
            </p:cNvPr>
            <p:cNvSpPr/>
            <p:nvPr/>
          </p:nvSpPr>
          <p:spPr>
            <a:xfrm>
              <a:off x="7005050" y="2873900"/>
              <a:ext cx="542000" cy="39200"/>
            </a:xfrm>
            <a:custGeom>
              <a:avLst/>
              <a:gdLst/>
              <a:ahLst/>
              <a:cxnLst/>
              <a:rect l="l" t="t" r="r" b="b"/>
              <a:pathLst>
                <a:path w="21680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8" y="1447"/>
                  </a:cubicBezTo>
                  <a:lnTo>
                    <a:pt x="622" y="1447"/>
                  </a:lnTo>
                  <a:cubicBezTo>
                    <a:pt x="343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lnTo>
                    <a:pt x="0" y="937"/>
                  </a:lnTo>
                  <a:cubicBezTo>
                    <a:pt x="0" y="1290"/>
                    <a:pt x="279" y="1568"/>
                    <a:pt x="622" y="1568"/>
                  </a:cubicBezTo>
                  <a:lnTo>
                    <a:pt x="21058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2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9;p26">
              <a:extLst>
                <a:ext uri="{FF2B5EF4-FFF2-40B4-BE49-F238E27FC236}">
                  <a16:creationId xmlns:a16="http://schemas.microsoft.com/office/drawing/2014/main" id="{92D8C3A1-0561-4A32-36E0-034291F09E31}"/>
                </a:ext>
              </a:extLst>
            </p:cNvPr>
            <p:cNvSpPr/>
            <p:nvPr/>
          </p:nvSpPr>
          <p:spPr>
            <a:xfrm>
              <a:off x="7010150" y="2901725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21216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26">
              <a:extLst>
                <a:ext uri="{FF2B5EF4-FFF2-40B4-BE49-F238E27FC236}">
                  <a16:creationId xmlns:a16="http://schemas.microsoft.com/office/drawing/2014/main" id="{102F0A99-B499-095A-AE3C-4E5AA057EF71}"/>
                </a:ext>
              </a:extLst>
            </p:cNvPr>
            <p:cNvSpPr/>
            <p:nvPr/>
          </p:nvSpPr>
          <p:spPr>
            <a:xfrm>
              <a:off x="7224425" y="2877600"/>
              <a:ext cx="103000" cy="11400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20" y="455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26">
              <a:extLst>
                <a:ext uri="{FF2B5EF4-FFF2-40B4-BE49-F238E27FC236}">
                  <a16:creationId xmlns:a16="http://schemas.microsoft.com/office/drawing/2014/main" id="{C0FFAE07-55B0-F0A1-2C1C-5A025C0E09B2}"/>
                </a:ext>
              </a:extLst>
            </p:cNvPr>
            <p:cNvSpPr/>
            <p:nvPr/>
          </p:nvSpPr>
          <p:spPr>
            <a:xfrm>
              <a:off x="7223050" y="2875975"/>
              <a:ext cx="106000" cy="14400"/>
            </a:xfrm>
            <a:custGeom>
              <a:avLst/>
              <a:gdLst/>
              <a:ahLst/>
              <a:cxnLst/>
              <a:rect l="l" t="t" r="r" b="b"/>
              <a:pathLst>
                <a:path w="4240" h="576" extrusionOk="0">
                  <a:moveTo>
                    <a:pt x="4119" y="121"/>
                  </a:moveTo>
                  <a:lnTo>
                    <a:pt x="4119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5" y="1"/>
                  </a:moveTo>
                  <a:cubicBezTo>
                    <a:pt x="28" y="1"/>
                    <a:pt x="0" y="28"/>
                    <a:pt x="0" y="65"/>
                  </a:cubicBezTo>
                  <a:lnTo>
                    <a:pt x="0" y="520"/>
                  </a:lnTo>
                  <a:cubicBezTo>
                    <a:pt x="0" y="548"/>
                    <a:pt x="28" y="576"/>
                    <a:pt x="65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26">
              <a:extLst>
                <a:ext uri="{FF2B5EF4-FFF2-40B4-BE49-F238E27FC236}">
                  <a16:creationId xmlns:a16="http://schemas.microsoft.com/office/drawing/2014/main" id="{3F61CEBF-E02D-F7CE-BBD9-2FD894A2ABC5}"/>
                </a:ext>
              </a:extLst>
            </p:cNvPr>
            <p:cNvSpPr/>
            <p:nvPr/>
          </p:nvSpPr>
          <p:spPr>
            <a:xfrm>
              <a:off x="7171800" y="2666550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7" y="1"/>
                  </a:moveTo>
                  <a:cubicBezTo>
                    <a:pt x="139" y="1"/>
                    <a:pt x="0" y="131"/>
                    <a:pt x="0" y="298"/>
                  </a:cubicBezTo>
                  <a:lnTo>
                    <a:pt x="0" y="6058"/>
                  </a:lnTo>
                  <a:cubicBezTo>
                    <a:pt x="0" y="6225"/>
                    <a:pt x="139" y="6355"/>
                    <a:pt x="297" y="6355"/>
                  </a:cubicBezTo>
                  <a:lnTo>
                    <a:pt x="7143" y="6355"/>
                  </a:lnTo>
                  <a:cubicBezTo>
                    <a:pt x="7301" y="6355"/>
                    <a:pt x="7440" y="6225"/>
                    <a:pt x="7431" y="6058"/>
                  </a:cubicBezTo>
                  <a:lnTo>
                    <a:pt x="7431" y="298"/>
                  </a:lnTo>
                  <a:cubicBezTo>
                    <a:pt x="7431" y="131"/>
                    <a:pt x="7301" y="1"/>
                    <a:pt x="7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26">
              <a:extLst>
                <a:ext uri="{FF2B5EF4-FFF2-40B4-BE49-F238E27FC236}">
                  <a16:creationId xmlns:a16="http://schemas.microsoft.com/office/drawing/2014/main" id="{7B78CBB6-3116-E1A1-23EE-B7D2F45990A5}"/>
                </a:ext>
              </a:extLst>
            </p:cNvPr>
            <p:cNvSpPr/>
            <p:nvPr/>
          </p:nvSpPr>
          <p:spPr>
            <a:xfrm>
              <a:off x="7184075" y="2654025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9" y="1"/>
                    <a:pt x="1" y="159"/>
                    <a:pt x="1" y="344"/>
                  </a:cubicBezTo>
                  <a:lnTo>
                    <a:pt x="1" y="6012"/>
                  </a:lnTo>
                  <a:cubicBezTo>
                    <a:pt x="1" y="6198"/>
                    <a:pt x="159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1" y="6198"/>
                    <a:pt x="7441" y="6012"/>
                  </a:cubicBezTo>
                  <a:lnTo>
                    <a:pt x="7441" y="344"/>
                  </a:lnTo>
                  <a:cubicBezTo>
                    <a:pt x="7441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26">
              <a:extLst>
                <a:ext uri="{FF2B5EF4-FFF2-40B4-BE49-F238E27FC236}">
                  <a16:creationId xmlns:a16="http://schemas.microsoft.com/office/drawing/2014/main" id="{B2AB374F-2906-C5D6-6F89-E64F389F9A0E}"/>
                </a:ext>
              </a:extLst>
            </p:cNvPr>
            <p:cNvSpPr/>
            <p:nvPr/>
          </p:nvSpPr>
          <p:spPr>
            <a:xfrm>
              <a:off x="7182700" y="2652400"/>
              <a:ext cx="188800" cy="162150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3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3" y="6365"/>
                  </a:cubicBezTo>
                  <a:lnTo>
                    <a:pt x="408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8" y="121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09"/>
                  </a:cubicBezTo>
                  <a:lnTo>
                    <a:pt x="0" y="6077"/>
                  </a:lnTo>
                  <a:cubicBezTo>
                    <a:pt x="0" y="6300"/>
                    <a:pt x="186" y="6485"/>
                    <a:pt x="408" y="6485"/>
                  </a:cubicBezTo>
                  <a:lnTo>
                    <a:pt x="7143" y="6485"/>
                  </a:lnTo>
                  <a:cubicBezTo>
                    <a:pt x="7366" y="6485"/>
                    <a:pt x="7551" y="6300"/>
                    <a:pt x="7551" y="6077"/>
                  </a:cubicBezTo>
                  <a:lnTo>
                    <a:pt x="7551" y="409"/>
                  </a:lnTo>
                  <a:cubicBezTo>
                    <a:pt x="7551" y="186"/>
                    <a:pt x="7366" y="1"/>
                    <a:pt x="7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26">
              <a:extLst>
                <a:ext uri="{FF2B5EF4-FFF2-40B4-BE49-F238E27FC236}">
                  <a16:creationId xmlns:a16="http://schemas.microsoft.com/office/drawing/2014/main" id="{6170ADEC-5019-02CA-0FA1-510B353571E7}"/>
                </a:ext>
              </a:extLst>
            </p:cNvPr>
            <p:cNvSpPr/>
            <p:nvPr/>
          </p:nvSpPr>
          <p:spPr>
            <a:xfrm>
              <a:off x="7212850" y="2737750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39" y="1"/>
                    <a:pt x="0" y="140"/>
                    <a:pt x="0" y="325"/>
                  </a:cubicBezTo>
                  <a:lnTo>
                    <a:pt x="0" y="362"/>
                  </a:lnTo>
                  <a:cubicBezTo>
                    <a:pt x="0" y="539"/>
                    <a:pt x="139" y="687"/>
                    <a:pt x="316" y="687"/>
                  </a:cubicBezTo>
                  <a:lnTo>
                    <a:pt x="4805" y="687"/>
                  </a:lnTo>
                  <a:cubicBezTo>
                    <a:pt x="4982" y="687"/>
                    <a:pt x="5130" y="539"/>
                    <a:pt x="5130" y="362"/>
                  </a:cubicBezTo>
                  <a:lnTo>
                    <a:pt x="5130" y="325"/>
                  </a:lnTo>
                  <a:cubicBezTo>
                    <a:pt x="5130" y="140"/>
                    <a:pt x="4982" y="1"/>
                    <a:pt x="4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26">
              <a:extLst>
                <a:ext uri="{FF2B5EF4-FFF2-40B4-BE49-F238E27FC236}">
                  <a16:creationId xmlns:a16="http://schemas.microsoft.com/office/drawing/2014/main" id="{D413CF8C-9B6A-CB73-56B0-51D05DBC1A62}"/>
                </a:ext>
              </a:extLst>
            </p:cNvPr>
            <p:cNvSpPr/>
            <p:nvPr/>
          </p:nvSpPr>
          <p:spPr>
            <a:xfrm>
              <a:off x="7211225" y="2736375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70" y="111"/>
                  </a:moveTo>
                  <a:cubicBezTo>
                    <a:pt x="5019" y="111"/>
                    <a:pt x="5130" y="232"/>
                    <a:pt x="5130" y="380"/>
                  </a:cubicBezTo>
                  <a:lnTo>
                    <a:pt x="5130" y="417"/>
                  </a:lnTo>
                  <a:cubicBezTo>
                    <a:pt x="5130" y="566"/>
                    <a:pt x="5019" y="677"/>
                    <a:pt x="4870" y="677"/>
                  </a:cubicBezTo>
                  <a:lnTo>
                    <a:pt x="381" y="677"/>
                  </a:lnTo>
                  <a:cubicBezTo>
                    <a:pt x="241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1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6" y="0"/>
                    <a:pt x="0" y="167"/>
                    <a:pt x="0" y="380"/>
                  </a:cubicBezTo>
                  <a:lnTo>
                    <a:pt x="0" y="417"/>
                  </a:lnTo>
                  <a:cubicBezTo>
                    <a:pt x="0" y="631"/>
                    <a:pt x="176" y="798"/>
                    <a:pt x="381" y="798"/>
                  </a:cubicBezTo>
                  <a:lnTo>
                    <a:pt x="4870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26">
              <a:extLst>
                <a:ext uri="{FF2B5EF4-FFF2-40B4-BE49-F238E27FC236}">
                  <a16:creationId xmlns:a16="http://schemas.microsoft.com/office/drawing/2014/main" id="{A837FFC0-CF82-F9D4-22A3-98F351F4A873}"/>
                </a:ext>
              </a:extLst>
            </p:cNvPr>
            <p:cNvSpPr/>
            <p:nvPr/>
          </p:nvSpPr>
          <p:spPr>
            <a:xfrm>
              <a:off x="7226750" y="2742400"/>
              <a:ext cx="99525" cy="7200"/>
            </a:xfrm>
            <a:custGeom>
              <a:avLst/>
              <a:gdLst/>
              <a:ahLst/>
              <a:cxnLst/>
              <a:rect l="l" t="t" r="r" b="b"/>
              <a:pathLst>
                <a:path w="3981" h="288" extrusionOk="0">
                  <a:moveTo>
                    <a:pt x="3851" y="56"/>
                  </a:moveTo>
                  <a:cubicBezTo>
                    <a:pt x="3888" y="56"/>
                    <a:pt x="3925" y="93"/>
                    <a:pt x="3925" y="130"/>
                  </a:cubicBezTo>
                  <a:lnTo>
                    <a:pt x="3925" y="149"/>
                  </a:lnTo>
                  <a:cubicBezTo>
                    <a:pt x="3925" y="195"/>
                    <a:pt x="3888" y="223"/>
                    <a:pt x="3851" y="223"/>
                  </a:cubicBezTo>
                  <a:lnTo>
                    <a:pt x="140" y="223"/>
                  </a:lnTo>
                  <a:cubicBezTo>
                    <a:pt x="94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4" y="56"/>
                    <a:pt x="140" y="56"/>
                  </a:cubicBezTo>
                  <a:close/>
                  <a:moveTo>
                    <a:pt x="131" y="0"/>
                  </a:moveTo>
                  <a:cubicBezTo>
                    <a:pt x="56" y="0"/>
                    <a:pt x="1" y="56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56" y="288"/>
                    <a:pt x="131" y="288"/>
                  </a:cubicBezTo>
                  <a:lnTo>
                    <a:pt x="3841" y="288"/>
                  </a:lnTo>
                  <a:cubicBezTo>
                    <a:pt x="3925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5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8;p26">
              <a:extLst>
                <a:ext uri="{FF2B5EF4-FFF2-40B4-BE49-F238E27FC236}">
                  <a16:creationId xmlns:a16="http://schemas.microsoft.com/office/drawing/2014/main" id="{11894937-FB57-28CB-3B49-6E05293D5AE2}"/>
                </a:ext>
              </a:extLst>
            </p:cNvPr>
            <p:cNvSpPr/>
            <p:nvPr/>
          </p:nvSpPr>
          <p:spPr>
            <a:xfrm>
              <a:off x="7234875" y="27644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205" y="0"/>
                  </a:moveTo>
                  <a:cubicBezTo>
                    <a:pt x="93" y="0"/>
                    <a:pt x="0" y="93"/>
                    <a:pt x="0" y="205"/>
                  </a:cubicBezTo>
                  <a:cubicBezTo>
                    <a:pt x="0" y="316"/>
                    <a:pt x="93" y="399"/>
                    <a:pt x="205" y="399"/>
                  </a:cubicBezTo>
                  <a:lnTo>
                    <a:pt x="3164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09;p26">
              <a:extLst>
                <a:ext uri="{FF2B5EF4-FFF2-40B4-BE49-F238E27FC236}">
                  <a16:creationId xmlns:a16="http://schemas.microsoft.com/office/drawing/2014/main" id="{C29D49EF-540E-EAE9-EF1D-FAA8973EDDB1}"/>
                </a:ext>
              </a:extLst>
            </p:cNvPr>
            <p:cNvSpPr/>
            <p:nvPr/>
          </p:nvSpPr>
          <p:spPr>
            <a:xfrm>
              <a:off x="7233475" y="2763025"/>
              <a:ext cx="86775" cy="13025"/>
            </a:xfrm>
            <a:custGeom>
              <a:avLst/>
              <a:gdLst/>
              <a:ahLst/>
              <a:cxnLst/>
              <a:rect l="l" t="t" r="r" b="b"/>
              <a:pathLst>
                <a:path w="3471" h="521" extrusionOk="0">
                  <a:moveTo>
                    <a:pt x="3211" y="121"/>
                  </a:moveTo>
                  <a:cubicBezTo>
                    <a:pt x="3294" y="121"/>
                    <a:pt x="3359" y="177"/>
                    <a:pt x="3359" y="261"/>
                  </a:cubicBezTo>
                  <a:cubicBezTo>
                    <a:pt x="3359" y="335"/>
                    <a:pt x="3294" y="400"/>
                    <a:pt x="3211" y="400"/>
                  </a:cubicBezTo>
                  <a:lnTo>
                    <a:pt x="261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1" y="121"/>
                  </a:cubicBezTo>
                  <a:close/>
                  <a:moveTo>
                    <a:pt x="261" y="1"/>
                  </a:moveTo>
                  <a:cubicBezTo>
                    <a:pt x="121" y="1"/>
                    <a:pt x="1" y="112"/>
                    <a:pt x="1" y="261"/>
                  </a:cubicBezTo>
                  <a:cubicBezTo>
                    <a:pt x="1" y="400"/>
                    <a:pt x="112" y="520"/>
                    <a:pt x="261" y="520"/>
                  </a:cubicBezTo>
                  <a:lnTo>
                    <a:pt x="3220" y="520"/>
                  </a:lnTo>
                  <a:cubicBezTo>
                    <a:pt x="3359" y="520"/>
                    <a:pt x="3470" y="400"/>
                    <a:pt x="3470" y="261"/>
                  </a:cubicBezTo>
                  <a:cubicBezTo>
                    <a:pt x="3470" y="112"/>
                    <a:pt x="3359" y="1"/>
                    <a:pt x="3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0;p26">
              <a:extLst>
                <a:ext uri="{FF2B5EF4-FFF2-40B4-BE49-F238E27FC236}">
                  <a16:creationId xmlns:a16="http://schemas.microsoft.com/office/drawing/2014/main" id="{7B201F05-D4D3-B6B9-1BB5-50BEB77DE601}"/>
                </a:ext>
              </a:extLst>
            </p:cNvPr>
            <p:cNvSpPr/>
            <p:nvPr/>
          </p:nvSpPr>
          <p:spPr>
            <a:xfrm>
              <a:off x="725180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1;p26">
              <a:extLst>
                <a:ext uri="{FF2B5EF4-FFF2-40B4-BE49-F238E27FC236}">
                  <a16:creationId xmlns:a16="http://schemas.microsoft.com/office/drawing/2014/main" id="{94587DCB-1567-03F1-792D-C48B9C9C0241}"/>
                </a:ext>
              </a:extLst>
            </p:cNvPr>
            <p:cNvSpPr/>
            <p:nvPr/>
          </p:nvSpPr>
          <p:spPr>
            <a:xfrm>
              <a:off x="72610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6" y="158"/>
                    <a:pt x="196" y="103"/>
                  </a:cubicBezTo>
                  <a:cubicBezTo>
                    <a:pt x="196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2;p26">
              <a:extLst>
                <a:ext uri="{FF2B5EF4-FFF2-40B4-BE49-F238E27FC236}">
                  <a16:creationId xmlns:a16="http://schemas.microsoft.com/office/drawing/2014/main" id="{1708C141-1788-809C-AAEE-8200B6F2EC02}"/>
                </a:ext>
              </a:extLst>
            </p:cNvPr>
            <p:cNvSpPr/>
            <p:nvPr/>
          </p:nvSpPr>
          <p:spPr>
            <a:xfrm>
              <a:off x="7269900" y="2766975"/>
              <a:ext cx="4650" cy="4900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65"/>
                  </a:moveTo>
                  <a:cubicBezTo>
                    <a:pt x="112" y="65"/>
                    <a:pt x="130" y="84"/>
                    <a:pt x="130" y="103"/>
                  </a:cubicBezTo>
                  <a:cubicBezTo>
                    <a:pt x="130" y="121"/>
                    <a:pt x="112" y="140"/>
                    <a:pt x="93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93" y="65"/>
                  </a:cubicBezTo>
                  <a:close/>
                  <a:moveTo>
                    <a:pt x="93" y="1"/>
                  </a:moveTo>
                  <a:cubicBezTo>
                    <a:pt x="37" y="1"/>
                    <a:pt x="0" y="47"/>
                    <a:pt x="0" y="103"/>
                  </a:cubicBezTo>
                  <a:cubicBezTo>
                    <a:pt x="0" y="158"/>
                    <a:pt x="37" y="195"/>
                    <a:pt x="93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3;p26">
              <a:extLst>
                <a:ext uri="{FF2B5EF4-FFF2-40B4-BE49-F238E27FC236}">
                  <a16:creationId xmlns:a16="http://schemas.microsoft.com/office/drawing/2014/main" id="{7EB608F7-34AF-AAA6-87A4-4EAD02D0CD60}"/>
                </a:ext>
              </a:extLst>
            </p:cNvPr>
            <p:cNvSpPr/>
            <p:nvPr/>
          </p:nvSpPr>
          <p:spPr>
            <a:xfrm>
              <a:off x="7278950" y="27669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8"/>
                    <a:pt x="46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114;p26">
              <a:extLst>
                <a:ext uri="{FF2B5EF4-FFF2-40B4-BE49-F238E27FC236}">
                  <a16:creationId xmlns:a16="http://schemas.microsoft.com/office/drawing/2014/main" id="{A9DCFA30-A780-B593-5D75-EEDC0512DB26}"/>
                </a:ext>
              </a:extLst>
            </p:cNvPr>
            <p:cNvSpPr/>
            <p:nvPr/>
          </p:nvSpPr>
          <p:spPr>
            <a:xfrm>
              <a:off x="72879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115;p26">
              <a:extLst>
                <a:ext uri="{FF2B5EF4-FFF2-40B4-BE49-F238E27FC236}">
                  <a16:creationId xmlns:a16="http://schemas.microsoft.com/office/drawing/2014/main" id="{B45E04FA-24D0-F87C-C2B2-DF9482F3E058}"/>
                </a:ext>
              </a:extLst>
            </p:cNvPr>
            <p:cNvSpPr/>
            <p:nvPr/>
          </p:nvSpPr>
          <p:spPr>
            <a:xfrm>
              <a:off x="729725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84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116;p26">
              <a:extLst>
                <a:ext uri="{FF2B5EF4-FFF2-40B4-BE49-F238E27FC236}">
                  <a16:creationId xmlns:a16="http://schemas.microsoft.com/office/drawing/2014/main" id="{F91E1ECF-54DE-CA22-C199-A3C984DA4874}"/>
                </a:ext>
              </a:extLst>
            </p:cNvPr>
            <p:cNvSpPr/>
            <p:nvPr/>
          </p:nvSpPr>
          <p:spPr>
            <a:xfrm>
              <a:off x="7249950" y="2672575"/>
              <a:ext cx="53825" cy="53850"/>
            </a:xfrm>
            <a:custGeom>
              <a:avLst/>
              <a:gdLst/>
              <a:ahLst/>
              <a:cxnLst/>
              <a:rect l="l" t="t" r="r" b="b"/>
              <a:pathLst>
                <a:path w="2153" h="2154" extrusionOk="0"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1"/>
                    <a:pt x="483" y="2153"/>
                    <a:pt x="1077" y="2153"/>
                  </a:cubicBezTo>
                  <a:cubicBezTo>
                    <a:pt x="1670" y="2153"/>
                    <a:pt x="2153" y="1671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117;p26">
              <a:extLst>
                <a:ext uri="{FF2B5EF4-FFF2-40B4-BE49-F238E27FC236}">
                  <a16:creationId xmlns:a16="http://schemas.microsoft.com/office/drawing/2014/main" id="{B152008F-CF79-87C9-BF1D-337DCA91E954}"/>
                </a:ext>
              </a:extLst>
            </p:cNvPr>
            <p:cNvSpPr/>
            <p:nvPr/>
          </p:nvSpPr>
          <p:spPr>
            <a:xfrm>
              <a:off x="7248550" y="2671200"/>
              <a:ext cx="56625" cy="56600"/>
            </a:xfrm>
            <a:custGeom>
              <a:avLst/>
              <a:gdLst/>
              <a:ahLst/>
              <a:cxnLst/>
              <a:rect l="l" t="t" r="r" b="b"/>
              <a:pathLst>
                <a:path w="2265" h="2264" extrusionOk="0">
                  <a:moveTo>
                    <a:pt x="1133" y="112"/>
                  </a:moveTo>
                  <a:cubicBezTo>
                    <a:pt x="1698" y="112"/>
                    <a:pt x="2153" y="575"/>
                    <a:pt x="2153" y="1132"/>
                  </a:cubicBezTo>
                  <a:cubicBezTo>
                    <a:pt x="2153" y="1689"/>
                    <a:pt x="1698" y="2152"/>
                    <a:pt x="1133" y="2152"/>
                  </a:cubicBezTo>
                  <a:cubicBezTo>
                    <a:pt x="576" y="2152"/>
                    <a:pt x="121" y="1689"/>
                    <a:pt x="121" y="1132"/>
                  </a:cubicBezTo>
                  <a:cubicBezTo>
                    <a:pt x="121" y="575"/>
                    <a:pt x="576" y="112"/>
                    <a:pt x="1133" y="112"/>
                  </a:cubicBezTo>
                  <a:close/>
                  <a:moveTo>
                    <a:pt x="1133" y="0"/>
                  </a:moveTo>
                  <a:cubicBezTo>
                    <a:pt x="511" y="0"/>
                    <a:pt x="1" y="510"/>
                    <a:pt x="1" y="1132"/>
                  </a:cubicBezTo>
                  <a:cubicBezTo>
                    <a:pt x="1" y="1754"/>
                    <a:pt x="511" y="2264"/>
                    <a:pt x="1133" y="2264"/>
                  </a:cubicBezTo>
                  <a:cubicBezTo>
                    <a:pt x="1754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118;p26">
              <a:extLst>
                <a:ext uri="{FF2B5EF4-FFF2-40B4-BE49-F238E27FC236}">
                  <a16:creationId xmlns:a16="http://schemas.microsoft.com/office/drawing/2014/main" id="{3ECF98C7-EFD7-0B9C-5545-2CB9417C4EC1}"/>
                </a:ext>
              </a:extLst>
            </p:cNvPr>
            <p:cNvSpPr/>
            <p:nvPr/>
          </p:nvSpPr>
          <p:spPr>
            <a:xfrm>
              <a:off x="7265025" y="2701100"/>
              <a:ext cx="23900" cy="12100"/>
            </a:xfrm>
            <a:custGeom>
              <a:avLst/>
              <a:gdLst/>
              <a:ahLst/>
              <a:cxnLst/>
              <a:rect l="l" t="t" r="r" b="b"/>
              <a:pathLst>
                <a:path w="956" h="484" extrusionOk="0">
                  <a:moveTo>
                    <a:pt x="474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119;p26">
              <a:extLst>
                <a:ext uri="{FF2B5EF4-FFF2-40B4-BE49-F238E27FC236}">
                  <a16:creationId xmlns:a16="http://schemas.microsoft.com/office/drawing/2014/main" id="{758C145E-48A6-6BBB-8694-32AC06128A36}"/>
                </a:ext>
              </a:extLst>
            </p:cNvPr>
            <p:cNvSpPr/>
            <p:nvPr/>
          </p:nvSpPr>
          <p:spPr>
            <a:xfrm>
              <a:off x="7263400" y="2699725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12"/>
                  </a:moveTo>
                  <a:cubicBezTo>
                    <a:pt x="752" y="112"/>
                    <a:pt x="928" y="269"/>
                    <a:pt x="956" y="473"/>
                  </a:cubicBezTo>
                  <a:lnTo>
                    <a:pt x="121" y="473"/>
                  </a:lnTo>
                  <a:cubicBezTo>
                    <a:pt x="149" y="269"/>
                    <a:pt x="325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0" y="241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120;p26">
              <a:extLst>
                <a:ext uri="{FF2B5EF4-FFF2-40B4-BE49-F238E27FC236}">
                  <a16:creationId xmlns:a16="http://schemas.microsoft.com/office/drawing/2014/main" id="{CB1A474B-5447-E0A7-D9DA-35622D429754}"/>
                </a:ext>
              </a:extLst>
            </p:cNvPr>
            <p:cNvSpPr/>
            <p:nvPr/>
          </p:nvSpPr>
          <p:spPr>
            <a:xfrm>
              <a:off x="7270125" y="26858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"/>
                  </a:moveTo>
                  <a:cubicBezTo>
                    <a:pt x="121" y="1"/>
                    <a:pt x="1" y="131"/>
                    <a:pt x="1" y="279"/>
                  </a:cubicBezTo>
                  <a:cubicBezTo>
                    <a:pt x="1" y="427"/>
                    <a:pt x="121" y="548"/>
                    <a:pt x="279" y="548"/>
                  </a:cubicBezTo>
                  <a:cubicBezTo>
                    <a:pt x="427" y="548"/>
                    <a:pt x="548" y="427"/>
                    <a:pt x="548" y="279"/>
                  </a:cubicBezTo>
                  <a:cubicBezTo>
                    <a:pt x="548" y="13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121;p26">
              <a:extLst>
                <a:ext uri="{FF2B5EF4-FFF2-40B4-BE49-F238E27FC236}">
                  <a16:creationId xmlns:a16="http://schemas.microsoft.com/office/drawing/2014/main" id="{61824A1D-3C9C-DDDF-5BA3-539A13F45264}"/>
                </a:ext>
              </a:extLst>
            </p:cNvPr>
            <p:cNvSpPr/>
            <p:nvPr/>
          </p:nvSpPr>
          <p:spPr>
            <a:xfrm>
              <a:off x="7268725" y="26844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5" y="121"/>
                  </a:moveTo>
                  <a:cubicBezTo>
                    <a:pt x="446" y="121"/>
                    <a:pt x="539" y="213"/>
                    <a:pt x="548" y="334"/>
                  </a:cubicBezTo>
                  <a:cubicBezTo>
                    <a:pt x="548" y="445"/>
                    <a:pt x="446" y="547"/>
                    <a:pt x="335" y="547"/>
                  </a:cubicBezTo>
                  <a:cubicBezTo>
                    <a:pt x="214" y="547"/>
                    <a:pt x="121" y="445"/>
                    <a:pt x="121" y="334"/>
                  </a:cubicBezTo>
                  <a:cubicBezTo>
                    <a:pt x="121" y="213"/>
                    <a:pt x="214" y="121"/>
                    <a:pt x="335" y="121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8"/>
                    <a:pt x="1" y="334"/>
                  </a:cubicBezTo>
                  <a:cubicBezTo>
                    <a:pt x="1" y="510"/>
                    <a:pt x="149" y="659"/>
                    <a:pt x="33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122;p26">
              <a:extLst>
                <a:ext uri="{FF2B5EF4-FFF2-40B4-BE49-F238E27FC236}">
                  <a16:creationId xmlns:a16="http://schemas.microsoft.com/office/drawing/2014/main" id="{00AACB21-3E25-525F-2E28-0BF903C67E68}"/>
                </a:ext>
              </a:extLst>
            </p:cNvPr>
            <p:cNvSpPr/>
            <p:nvPr/>
          </p:nvSpPr>
          <p:spPr>
            <a:xfrm>
              <a:off x="7257150" y="2782525"/>
              <a:ext cx="39675" cy="1230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1" y="0"/>
                  </a:moveTo>
                  <a:cubicBezTo>
                    <a:pt x="111" y="0"/>
                    <a:pt x="0" y="111"/>
                    <a:pt x="0" y="251"/>
                  </a:cubicBezTo>
                  <a:cubicBezTo>
                    <a:pt x="0" y="380"/>
                    <a:pt x="111" y="492"/>
                    <a:pt x="241" y="492"/>
                  </a:cubicBezTo>
                  <a:lnTo>
                    <a:pt x="1336" y="492"/>
                  </a:lnTo>
                  <a:cubicBezTo>
                    <a:pt x="1475" y="492"/>
                    <a:pt x="1586" y="380"/>
                    <a:pt x="1586" y="251"/>
                  </a:cubicBezTo>
                  <a:cubicBezTo>
                    <a:pt x="1586" y="111"/>
                    <a:pt x="1475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123;p26">
              <a:extLst>
                <a:ext uri="{FF2B5EF4-FFF2-40B4-BE49-F238E27FC236}">
                  <a16:creationId xmlns:a16="http://schemas.microsoft.com/office/drawing/2014/main" id="{28016F03-854E-2536-E9EF-0C937963ACB7}"/>
                </a:ext>
              </a:extLst>
            </p:cNvPr>
            <p:cNvSpPr/>
            <p:nvPr/>
          </p:nvSpPr>
          <p:spPr>
            <a:xfrm>
              <a:off x="7255525" y="2781125"/>
              <a:ext cx="42675" cy="15100"/>
            </a:xfrm>
            <a:custGeom>
              <a:avLst/>
              <a:gdLst/>
              <a:ahLst/>
              <a:cxnLst/>
              <a:rect l="l" t="t" r="r" b="b"/>
              <a:pathLst>
                <a:path w="1707" h="604" extrusionOk="0">
                  <a:moveTo>
                    <a:pt x="1401" y="112"/>
                  </a:moveTo>
                  <a:cubicBezTo>
                    <a:pt x="1503" y="112"/>
                    <a:pt x="1586" y="19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21" y="409"/>
                    <a:pt x="121" y="307"/>
                  </a:cubicBezTo>
                  <a:cubicBezTo>
                    <a:pt x="121" y="195"/>
                    <a:pt x="204" y="112"/>
                    <a:pt x="306" y="112"/>
                  </a:cubicBezTo>
                  <a:close/>
                  <a:moveTo>
                    <a:pt x="306" y="0"/>
                  </a:moveTo>
                  <a:cubicBezTo>
                    <a:pt x="139" y="0"/>
                    <a:pt x="0" y="130"/>
                    <a:pt x="0" y="307"/>
                  </a:cubicBezTo>
                  <a:cubicBezTo>
                    <a:pt x="0" y="474"/>
                    <a:pt x="139" y="603"/>
                    <a:pt x="306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124;p26">
              <a:extLst>
                <a:ext uri="{FF2B5EF4-FFF2-40B4-BE49-F238E27FC236}">
                  <a16:creationId xmlns:a16="http://schemas.microsoft.com/office/drawing/2014/main" id="{B2EBB4EC-81F4-4B91-BDD6-CEE4929B246F}"/>
                </a:ext>
              </a:extLst>
            </p:cNvPr>
            <p:cNvSpPr/>
            <p:nvPr/>
          </p:nvSpPr>
          <p:spPr>
            <a:xfrm>
              <a:off x="7359875" y="1832850"/>
              <a:ext cx="241000" cy="240000"/>
            </a:xfrm>
            <a:custGeom>
              <a:avLst/>
              <a:gdLst/>
              <a:ahLst/>
              <a:cxnLst/>
              <a:rect l="l" t="t" r="r" b="b"/>
              <a:pathLst>
                <a:path w="9640" h="9600" extrusionOk="0">
                  <a:moveTo>
                    <a:pt x="4833" y="2576"/>
                  </a:moveTo>
                  <a:cubicBezTo>
                    <a:pt x="5983" y="2576"/>
                    <a:pt x="6996" y="3477"/>
                    <a:pt x="7042" y="4721"/>
                  </a:cubicBezTo>
                  <a:cubicBezTo>
                    <a:pt x="7069" y="5565"/>
                    <a:pt x="6420" y="6558"/>
                    <a:pt x="5632" y="6855"/>
                  </a:cubicBezTo>
                  <a:cubicBezTo>
                    <a:pt x="5362" y="6957"/>
                    <a:pt x="5090" y="7005"/>
                    <a:pt x="4825" y="7005"/>
                  </a:cubicBezTo>
                  <a:cubicBezTo>
                    <a:pt x="3675" y="7005"/>
                    <a:pt x="2662" y="6104"/>
                    <a:pt x="2617" y="4860"/>
                  </a:cubicBezTo>
                  <a:cubicBezTo>
                    <a:pt x="2580" y="4016"/>
                    <a:pt x="3238" y="3023"/>
                    <a:pt x="4027" y="2727"/>
                  </a:cubicBezTo>
                  <a:cubicBezTo>
                    <a:pt x="4296" y="2624"/>
                    <a:pt x="4568" y="2576"/>
                    <a:pt x="4833" y="2576"/>
                  </a:cubicBezTo>
                  <a:close/>
                  <a:moveTo>
                    <a:pt x="4067" y="0"/>
                  </a:moveTo>
                  <a:cubicBezTo>
                    <a:pt x="4051" y="0"/>
                    <a:pt x="4034" y="3"/>
                    <a:pt x="4017" y="8"/>
                  </a:cubicBezTo>
                  <a:lnTo>
                    <a:pt x="2709" y="426"/>
                  </a:lnTo>
                  <a:cubicBezTo>
                    <a:pt x="2635" y="444"/>
                    <a:pt x="2589" y="537"/>
                    <a:pt x="2617" y="611"/>
                  </a:cubicBezTo>
                  <a:lnTo>
                    <a:pt x="2886" y="1483"/>
                  </a:lnTo>
                  <a:cubicBezTo>
                    <a:pt x="2904" y="1548"/>
                    <a:pt x="2876" y="1613"/>
                    <a:pt x="2821" y="1650"/>
                  </a:cubicBezTo>
                  <a:cubicBezTo>
                    <a:pt x="2533" y="1836"/>
                    <a:pt x="2283" y="2049"/>
                    <a:pt x="2060" y="2291"/>
                  </a:cubicBezTo>
                  <a:cubicBezTo>
                    <a:pt x="2030" y="2326"/>
                    <a:pt x="1989" y="2343"/>
                    <a:pt x="1946" y="2343"/>
                  </a:cubicBezTo>
                  <a:cubicBezTo>
                    <a:pt x="1922" y="2343"/>
                    <a:pt x="1898" y="2338"/>
                    <a:pt x="1874" y="2328"/>
                  </a:cubicBezTo>
                  <a:lnTo>
                    <a:pt x="1077" y="1910"/>
                  </a:lnTo>
                  <a:cubicBezTo>
                    <a:pt x="1052" y="1899"/>
                    <a:pt x="1026" y="1894"/>
                    <a:pt x="1001" y="1894"/>
                  </a:cubicBezTo>
                  <a:cubicBezTo>
                    <a:pt x="943" y="1894"/>
                    <a:pt x="889" y="1923"/>
                    <a:pt x="863" y="1975"/>
                  </a:cubicBezTo>
                  <a:lnTo>
                    <a:pt x="233" y="3190"/>
                  </a:lnTo>
                  <a:cubicBezTo>
                    <a:pt x="195" y="3265"/>
                    <a:pt x="223" y="3357"/>
                    <a:pt x="297" y="3404"/>
                  </a:cubicBezTo>
                  <a:lnTo>
                    <a:pt x="1105" y="3821"/>
                  </a:lnTo>
                  <a:cubicBezTo>
                    <a:pt x="1160" y="3849"/>
                    <a:pt x="1197" y="3923"/>
                    <a:pt x="1179" y="3988"/>
                  </a:cubicBezTo>
                  <a:cubicBezTo>
                    <a:pt x="1105" y="4304"/>
                    <a:pt x="1077" y="4638"/>
                    <a:pt x="1095" y="4971"/>
                  </a:cubicBezTo>
                  <a:cubicBezTo>
                    <a:pt x="1095" y="5046"/>
                    <a:pt x="1058" y="5111"/>
                    <a:pt x="984" y="5129"/>
                  </a:cubicBezTo>
                  <a:lnTo>
                    <a:pt x="121" y="5398"/>
                  </a:lnTo>
                  <a:cubicBezTo>
                    <a:pt x="47" y="5426"/>
                    <a:pt x="1" y="5519"/>
                    <a:pt x="19" y="5593"/>
                  </a:cubicBezTo>
                  <a:lnTo>
                    <a:pt x="437" y="6901"/>
                  </a:lnTo>
                  <a:cubicBezTo>
                    <a:pt x="459" y="6968"/>
                    <a:pt x="517" y="7011"/>
                    <a:pt x="582" y="7011"/>
                  </a:cubicBezTo>
                  <a:cubicBezTo>
                    <a:pt x="598" y="7011"/>
                    <a:pt x="615" y="7009"/>
                    <a:pt x="631" y="7003"/>
                  </a:cubicBezTo>
                  <a:lnTo>
                    <a:pt x="1494" y="6734"/>
                  </a:lnTo>
                  <a:cubicBezTo>
                    <a:pt x="1508" y="6730"/>
                    <a:pt x="1522" y="6728"/>
                    <a:pt x="1536" y="6728"/>
                  </a:cubicBezTo>
                  <a:cubicBezTo>
                    <a:pt x="1588" y="6728"/>
                    <a:pt x="1641" y="6755"/>
                    <a:pt x="1670" y="6799"/>
                  </a:cubicBezTo>
                  <a:cubicBezTo>
                    <a:pt x="1847" y="7087"/>
                    <a:pt x="2069" y="7337"/>
                    <a:pt x="2310" y="7560"/>
                  </a:cubicBezTo>
                  <a:cubicBezTo>
                    <a:pt x="2357" y="7606"/>
                    <a:pt x="2375" y="7680"/>
                    <a:pt x="2338" y="7745"/>
                  </a:cubicBezTo>
                  <a:lnTo>
                    <a:pt x="1921" y="8543"/>
                  </a:lnTo>
                  <a:cubicBezTo>
                    <a:pt x="1884" y="8617"/>
                    <a:pt x="1912" y="8710"/>
                    <a:pt x="1995" y="8756"/>
                  </a:cubicBezTo>
                  <a:lnTo>
                    <a:pt x="3210" y="9387"/>
                  </a:lnTo>
                  <a:cubicBezTo>
                    <a:pt x="3232" y="9398"/>
                    <a:pt x="3256" y="9404"/>
                    <a:pt x="3280" y="9404"/>
                  </a:cubicBezTo>
                  <a:cubicBezTo>
                    <a:pt x="3335" y="9404"/>
                    <a:pt x="3388" y="9374"/>
                    <a:pt x="3414" y="9322"/>
                  </a:cubicBezTo>
                  <a:lnTo>
                    <a:pt x="3832" y="8515"/>
                  </a:lnTo>
                  <a:cubicBezTo>
                    <a:pt x="3861" y="8463"/>
                    <a:pt x="3909" y="8435"/>
                    <a:pt x="3964" y="8435"/>
                  </a:cubicBezTo>
                  <a:cubicBezTo>
                    <a:pt x="3978" y="8435"/>
                    <a:pt x="3993" y="8437"/>
                    <a:pt x="4008" y="8441"/>
                  </a:cubicBezTo>
                  <a:cubicBezTo>
                    <a:pt x="4260" y="8500"/>
                    <a:pt x="4525" y="8530"/>
                    <a:pt x="4791" y="8530"/>
                  </a:cubicBezTo>
                  <a:cubicBezTo>
                    <a:pt x="4858" y="8530"/>
                    <a:pt x="4925" y="8528"/>
                    <a:pt x="4991" y="8524"/>
                  </a:cubicBezTo>
                  <a:cubicBezTo>
                    <a:pt x="5056" y="8524"/>
                    <a:pt x="5121" y="8562"/>
                    <a:pt x="5149" y="8626"/>
                  </a:cubicBezTo>
                  <a:lnTo>
                    <a:pt x="5418" y="9498"/>
                  </a:lnTo>
                  <a:cubicBezTo>
                    <a:pt x="5440" y="9558"/>
                    <a:pt x="5498" y="9599"/>
                    <a:pt x="5563" y="9599"/>
                  </a:cubicBezTo>
                  <a:cubicBezTo>
                    <a:pt x="5580" y="9599"/>
                    <a:pt x="5596" y="9597"/>
                    <a:pt x="5613" y="9591"/>
                  </a:cubicBezTo>
                  <a:lnTo>
                    <a:pt x="6921" y="9183"/>
                  </a:lnTo>
                  <a:cubicBezTo>
                    <a:pt x="7004" y="9155"/>
                    <a:pt x="7042" y="9072"/>
                    <a:pt x="7023" y="8988"/>
                  </a:cubicBezTo>
                  <a:lnTo>
                    <a:pt x="6745" y="8126"/>
                  </a:lnTo>
                  <a:cubicBezTo>
                    <a:pt x="6726" y="8061"/>
                    <a:pt x="6754" y="7986"/>
                    <a:pt x="6810" y="7949"/>
                  </a:cubicBezTo>
                  <a:cubicBezTo>
                    <a:pt x="7097" y="7764"/>
                    <a:pt x="7348" y="7550"/>
                    <a:pt x="7570" y="7309"/>
                  </a:cubicBezTo>
                  <a:cubicBezTo>
                    <a:pt x="7602" y="7278"/>
                    <a:pt x="7646" y="7259"/>
                    <a:pt x="7692" y="7259"/>
                  </a:cubicBezTo>
                  <a:cubicBezTo>
                    <a:pt x="7713" y="7259"/>
                    <a:pt x="7735" y="7263"/>
                    <a:pt x="7756" y="7272"/>
                  </a:cubicBezTo>
                  <a:lnTo>
                    <a:pt x="8563" y="7690"/>
                  </a:lnTo>
                  <a:cubicBezTo>
                    <a:pt x="8585" y="7704"/>
                    <a:pt x="8610" y="7710"/>
                    <a:pt x="8634" y="7710"/>
                  </a:cubicBezTo>
                  <a:cubicBezTo>
                    <a:pt x="8688" y="7710"/>
                    <a:pt x="8741" y="7676"/>
                    <a:pt x="8767" y="7625"/>
                  </a:cubicBezTo>
                  <a:lnTo>
                    <a:pt x="9398" y="6409"/>
                  </a:lnTo>
                  <a:cubicBezTo>
                    <a:pt x="9444" y="6335"/>
                    <a:pt x="9407" y="6242"/>
                    <a:pt x="9333" y="6205"/>
                  </a:cubicBezTo>
                  <a:lnTo>
                    <a:pt x="8535" y="5788"/>
                  </a:lnTo>
                  <a:cubicBezTo>
                    <a:pt x="8470" y="5751"/>
                    <a:pt x="8442" y="5686"/>
                    <a:pt x="8452" y="5612"/>
                  </a:cubicBezTo>
                  <a:cubicBezTo>
                    <a:pt x="8526" y="5296"/>
                    <a:pt x="8554" y="4962"/>
                    <a:pt x="8535" y="4628"/>
                  </a:cubicBezTo>
                  <a:cubicBezTo>
                    <a:pt x="8535" y="4554"/>
                    <a:pt x="8582" y="4498"/>
                    <a:pt x="8646" y="4471"/>
                  </a:cubicBezTo>
                  <a:lnTo>
                    <a:pt x="9509" y="4202"/>
                  </a:lnTo>
                  <a:cubicBezTo>
                    <a:pt x="9593" y="4174"/>
                    <a:pt x="9639" y="4090"/>
                    <a:pt x="9611" y="4007"/>
                  </a:cubicBezTo>
                  <a:lnTo>
                    <a:pt x="9194" y="2699"/>
                  </a:lnTo>
                  <a:cubicBezTo>
                    <a:pt x="9179" y="2632"/>
                    <a:pt x="9116" y="2589"/>
                    <a:pt x="9049" y="2589"/>
                  </a:cubicBezTo>
                  <a:cubicBezTo>
                    <a:pt x="9032" y="2589"/>
                    <a:pt x="9015" y="2591"/>
                    <a:pt x="8999" y="2597"/>
                  </a:cubicBezTo>
                  <a:lnTo>
                    <a:pt x="8136" y="2875"/>
                  </a:lnTo>
                  <a:cubicBezTo>
                    <a:pt x="8123" y="2879"/>
                    <a:pt x="8109" y="2881"/>
                    <a:pt x="8096" y="2881"/>
                  </a:cubicBezTo>
                  <a:cubicBezTo>
                    <a:pt x="8043" y="2881"/>
                    <a:pt x="7990" y="2852"/>
                    <a:pt x="7960" y="2801"/>
                  </a:cubicBezTo>
                  <a:cubicBezTo>
                    <a:pt x="7784" y="2522"/>
                    <a:pt x="7570" y="2263"/>
                    <a:pt x="7329" y="2049"/>
                  </a:cubicBezTo>
                  <a:cubicBezTo>
                    <a:pt x="7274" y="2003"/>
                    <a:pt x="7255" y="1929"/>
                    <a:pt x="7292" y="1864"/>
                  </a:cubicBezTo>
                  <a:lnTo>
                    <a:pt x="7710" y="1057"/>
                  </a:lnTo>
                  <a:cubicBezTo>
                    <a:pt x="7747" y="983"/>
                    <a:pt x="7719" y="890"/>
                    <a:pt x="7645" y="853"/>
                  </a:cubicBezTo>
                  <a:lnTo>
                    <a:pt x="6420" y="222"/>
                  </a:lnTo>
                  <a:cubicBezTo>
                    <a:pt x="6398" y="208"/>
                    <a:pt x="6373" y="201"/>
                    <a:pt x="6349" y="201"/>
                  </a:cubicBezTo>
                  <a:cubicBezTo>
                    <a:pt x="6295" y="201"/>
                    <a:pt x="6242" y="235"/>
                    <a:pt x="6216" y="287"/>
                  </a:cubicBezTo>
                  <a:lnTo>
                    <a:pt x="5799" y="1085"/>
                  </a:lnTo>
                  <a:cubicBezTo>
                    <a:pt x="5774" y="1141"/>
                    <a:pt x="5714" y="1170"/>
                    <a:pt x="5656" y="1170"/>
                  </a:cubicBezTo>
                  <a:cubicBezTo>
                    <a:pt x="5648" y="1170"/>
                    <a:pt x="5640" y="1169"/>
                    <a:pt x="5632" y="1168"/>
                  </a:cubicBezTo>
                  <a:cubicBezTo>
                    <a:pt x="5347" y="1103"/>
                    <a:pt x="5062" y="1074"/>
                    <a:pt x="4765" y="1074"/>
                  </a:cubicBezTo>
                  <a:cubicBezTo>
                    <a:pt x="4723" y="1074"/>
                    <a:pt x="4681" y="1074"/>
                    <a:pt x="4639" y="1075"/>
                  </a:cubicBezTo>
                  <a:cubicBezTo>
                    <a:pt x="4633" y="1076"/>
                    <a:pt x="4628" y="1076"/>
                    <a:pt x="4622" y="1076"/>
                  </a:cubicBezTo>
                  <a:cubicBezTo>
                    <a:pt x="4563" y="1076"/>
                    <a:pt x="4507" y="1033"/>
                    <a:pt x="4491" y="973"/>
                  </a:cubicBezTo>
                  <a:lnTo>
                    <a:pt x="4212" y="111"/>
                  </a:lnTo>
                  <a:cubicBezTo>
                    <a:pt x="4197" y="44"/>
                    <a:pt x="4135" y="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125;p26">
              <a:extLst>
                <a:ext uri="{FF2B5EF4-FFF2-40B4-BE49-F238E27FC236}">
                  <a16:creationId xmlns:a16="http://schemas.microsoft.com/office/drawing/2014/main" id="{50DA8FBC-C0D3-8FF9-A6F4-A7296CB5FFA3}"/>
                </a:ext>
              </a:extLst>
            </p:cNvPr>
            <p:cNvSpPr/>
            <p:nvPr/>
          </p:nvSpPr>
          <p:spPr>
            <a:xfrm>
              <a:off x="7358250" y="1831425"/>
              <a:ext cx="243775" cy="242850"/>
            </a:xfrm>
            <a:custGeom>
              <a:avLst/>
              <a:gdLst/>
              <a:ahLst/>
              <a:cxnLst/>
              <a:rect l="l" t="t" r="r" b="b"/>
              <a:pathLst>
                <a:path w="9751" h="9714" extrusionOk="0">
                  <a:moveTo>
                    <a:pt x="4899" y="2691"/>
                  </a:moveTo>
                  <a:cubicBezTo>
                    <a:pt x="5316" y="2691"/>
                    <a:pt x="5724" y="2811"/>
                    <a:pt x="6077" y="3053"/>
                  </a:cubicBezTo>
                  <a:cubicBezTo>
                    <a:pt x="6671" y="3433"/>
                    <a:pt x="7023" y="4073"/>
                    <a:pt x="7042" y="4778"/>
                  </a:cubicBezTo>
                  <a:cubicBezTo>
                    <a:pt x="7079" y="5594"/>
                    <a:pt x="6439" y="6568"/>
                    <a:pt x="5669" y="6856"/>
                  </a:cubicBezTo>
                  <a:cubicBezTo>
                    <a:pt x="5413" y="6953"/>
                    <a:pt x="5148" y="7001"/>
                    <a:pt x="4885" y="7001"/>
                  </a:cubicBezTo>
                  <a:cubicBezTo>
                    <a:pt x="4470" y="7001"/>
                    <a:pt x="4060" y="6881"/>
                    <a:pt x="3702" y="6643"/>
                  </a:cubicBezTo>
                  <a:cubicBezTo>
                    <a:pt x="3118" y="6253"/>
                    <a:pt x="2765" y="5622"/>
                    <a:pt x="2737" y="4908"/>
                  </a:cubicBezTo>
                  <a:cubicBezTo>
                    <a:pt x="2709" y="4092"/>
                    <a:pt x="3350" y="3127"/>
                    <a:pt x="4110" y="2839"/>
                  </a:cubicBezTo>
                  <a:cubicBezTo>
                    <a:pt x="4370" y="2737"/>
                    <a:pt x="4630" y="2691"/>
                    <a:pt x="4899" y="2691"/>
                  </a:cubicBezTo>
                  <a:close/>
                  <a:moveTo>
                    <a:pt x="4899" y="2572"/>
                  </a:moveTo>
                  <a:cubicBezTo>
                    <a:pt x="4622" y="2572"/>
                    <a:pt x="4343" y="2624"/>
                    <a:pt x="4073" y="2728"/>
                  </a:cubicBezTo>
                  <a:cubicBezTo>
                    <a:pt x="3247" y="3034"/>
                    <a:pt x="2589" y="4036"/>
                    <a:pt x="2617" y="4917"/>
                  </a:cubicBezTo>
                  <a:cubicBezTo>
                    <a:pt x="2645" y="5669"/>
                    <a:pt x="3016" y="6327"/>
                    <a:pt x="3637" y="6745"/>
                  </a:cubicBezTo>
                  <a:cubicBezTo>
                    <a:pt x="4017" y="6995"/>
                    <a:pt x="4444" y="7116"/>
                    <a:pt x="4889" y="7116"/>
                  </a:cubicBezTo>
                  <a:cubicBezTo>
                    <a:pt x="5158" y="7116"/>
                    <a:pt x="5437" y="7069"/>
                    <a:pt x="5715" y="6967"/>
                  </a:cubicBezTo>
                  <a:cubicBezTo>
                    <a:pt x="6531" y="6652"/>
                    <a:pt x="7199" y="5650"/>
                    <a:pt x="7162" y="4778"/>
                  </a:cubicBezTo>
                  <a:cubicBezTo>
                    <a:pt x="7134" y="4027"/>
                    <a:pt x="6763" y="3359"/>
                    <a:pt x="6142" y="2951"/>
                  </a:cubicBezTo>
                  <a:cubicBezTo>
                    <a:pt x="5767" y="2701"/>
                    <a:pt x="5336" y="2572"/>
                    <a:pt x="4899" y="2572"/>
                  </a:cubicBezTo>
                  <a:close/>
                  <a:moveTo>
                    <a:pt x="4144" y="114"/>
                  </a:moveTo>
                  <a:cubicBezTo>
                    <a:pt x="4157" y="114"/>
                    <a:pt x="4171" y="117"/>
                    <a:pt x="4184" y="121"/>
                  </a:cubicBezTo>
                  <a:cubicBezTo>
                    <a:pt x="4203" y="140"/>
                    <a:pt x="4222" y="158"/>
                    <a:pt x="4231" y="186"/>
                  </a:cubicBezTo>
                  <a:lnTo>
                    <a:pt x="4500" y="1049"/>
                  </a:lnTo>
                  <a:cubicBezTo>
                    <a:pt x="4526" y="1127"/>
                    <a:pt x="4609" y="1189"/>
                    <a:pt x="4695" y="1189"/>
                  </a:cubicBezTo>
                  <a:cubicBezTo>
                    <a:pt x="4701" y="1189"/>
                    <a:pt x="4707" y="1189"/>
                    <a:pt x="4713" y="1188"/>
                  </a:cubicBezTo>
                  <a:cubicBezTo>
                    <a:pt x="4753" y="1187"/>
                    <a:pt x="4793" y="1186"/>
                    <a:pt x="4833" y="1186"/>
                  </a:cubicBezTo>
                  <a:cubicBezTo>
                    <a:pt x="5118" y="1186"/>
                    <a:pt x="5403" y="1216"/>
                    <a:pt x="5687" y="1281"/>
                  </a:cubicBezTo>
                  <a:cubicBezTo>
                    <a:pt x="5701" y="1283"/>
                    <a:pt x="5715" y="1285"/>
                    <a:pt x="5728" y="1285"/>
                  </a:cubicBezTo>
                  <a:cubicBezTo>
                    <a:pt x="5806" y="1285"/>
                    <a:pt x="5880" y="1241"/>
                    <a:pt x="5919" y="1169"/>
                  </a:cubicBezTo>
                  <a:lnTo>
                    <a:pt x="6337" y="362"/>
                  </a:lnTo>
                  <a:cubicBezTo>
                    <a:pt x="6346" y="344"/>
                    <a:pt x="6364" y="325"/>
                    <a:pt x="6392" y="316"/>
                  </a:cubicBezTo>
                  <a:cubicBezTo>
                    <a:pt x="6400" y="313"/>
                    <a:pt x="6408" y="312"/>
                    <a:pt x="6415" y="312"/>
                  </a:cubicBezTo>
                  <a:cubicBezTo>
                    <a:pt x="6432" y="312"/>
                    <a:pt x="6447" y="319"/>
                    <a:pt x="6467" y="325"/>
                  </a:cubicBezTo>
                  <a:lnTo>
                    <a:pt x="7682" y="956"/>
                  </a:lnTo>
                  <a:cubicBezTo>
                    <a:pt x="7710" y="965"/>
                    <a:pt x="7719" y="984"/>
                    <a:pt x="7728" y="1012"/>
                  </a:cubicBezTo>
                  <a:cubicBezTo>
                    <a:pt x="7737" y="1040"/>
                    <a:pt x="7737" y="1058"/>
                    <a:pt x="7719" y="1086"/>
                  </a:cubicBezTo>
                  <a:lnTo>
                    <a:pt x="7301" y="1893"/>
                  </a:lnTo>
                  <a:cubicBezTo>
                    <a:pt x="7264" y="1976"/>
                    <a:pt x="7283" y="2079"/>
                    <a:pt x="7357" y="2143"/>
                  </a:cubicBezTo>
                  <a:cubicBezTo>
                    <a:pt x="7598" y="2366"/>
                    <a:pt x="7802" y="2617"/>
                    <a:pt x="7979" y="2886"/>
                  </a:cubicBezTo>
                  <a:cubicBezTo>
                    <a:pt x="8022" y="2951"/>
                    <a:pt x="8093" y="2987"/>
                    <a:pt x="8162" y="2987"/>
                  </a:cubicBezTo>
                  <a:cubicBezTo>
                    <a:pt x="8182" y="2987"/>
                    <a:pt x="8201" y="2985"/>
                    <a:pt x="8220" y="2978"/>
                  </a:cubicBezTo>
                  <a:lnTo>
                    <a:pt x="9083" y="2709"/>
                  </a:lnTo>
                  <a:cubicBezTo>
                    <a:pt x="9094" y="2705"/>
                    <a:pt x="9106" y="2703"/>
                    <a:pt x="9116" y="2703"/>
                  </a:cubicBezTo>
                  <a:cubicBezTo>
                    <a:pt x="9132" y="2703"/>
                    <a:pt x="9146" y="2708"/>
                    <a:pt x="9157" y="2719"/>
                  </a:cubicBezTo>
                  <a:cubicBezTo>
                    <a:pt x="9185" y="2728"/>
                    <a:pt x="9203" y="2746"/>
                    <a:pt x="9203" y="2774"/>
                  </a:cubicBezTo>
                  <a:lnTo>
                    <a:pt x="9621" y="4082"/>
                  </a:lnTo>
                  <a:cubicBezTo>
                    <a:pt x="9630" y="4101"/>
                    <a:pt x="9630" y="4129"/>
                    <a:pt x="9611" y="4156"/>
                  </a:cubicBezTo>
                  <a:cubicBezTo>
                    <a:pt x="9602" y="4175"/>
                    <a:pt x="9583" y="4194"/>
                    <a:pt x="9556" y="4203"/>
                  </a:cubicBezTo>
                  <a:lnTo>
                    <a:pt x="8693" y="4472"/>
                  </a:lnTo>
                  <a:cubicBezTo>
                    <a:pt x="8600" y="4500"/>
                    <a:pt x="8544" y="4592"/>
                    <a:pt x="8544" y="4685"/>
                  </a:cubicBezTo>
                  <a:cubicBezTo>
                    <a:pt x="8563" y="5010"/>
                    <a:pt x="8535" y="5335"/>
                    <a:pt x="8461" y="5659"/>
                  </a:cubicBezTo>
                  <a:cubicBezTo>
                    <a:pt x="8442" y="5752"/>
                    <a:pt x="8489" y="5845"/>
                    <a:pt x="8572" y="5891"/>
                  </a:cubicBezTo>
                  <a:lnTo>
                    <a:pt x="9379" y="6309"/>
                  </a:lnTo>
                  <a:cubicBezTo>
                    <a:pt x="9426" y="6337"/>
                    <a:pt x="9444" y="6392"/>
                    <a:pt x="9416" y="6439"/>
                  </a:cubicBezTo>
                  <a:lnTo>
                    <a:pt x="8786" y="7654"/>
                  </a:lnTo>
                  <a:cubicBezTo>
                    <a:pt x="8767" y="7682"/>
                    <a:pt x="8749" y="7700"/>
                    <a:pt x="8730" y="7709"/>
                  </a:cubicBezTo>
                  <a:cubicBezTo>
                    <a:pt x="8702" y="7709"/>
                    <a:pt x="8674" y="7709"/>
                    <a:pt x="8656" y="7700"/>
                  </a:cubicBezTo>
                  <a:lnTo>
                    <a:pt x="7849" y="7283"/>
                  </a:lnTo>
                  <a:cubicBezTo>
                    <a:pt x="7818" y="7266"/>
                    <a:pt x="7785" y="7257"/>
                    <a:pt x="7752" y="7257"/>
                  </a:cubicBezTo>
                  <a:cubicBezTo>
                    <a:pt x="7695" y="7257"/>
                    <a:pt x="7639" y="7282"/>
                    <a:pt x="7598" y="7329"/>
                  </a:cubicBezTo>
                  <a:cubicBezTo>
                    <a:pt x="7376" y="7570"/>
                    <a:pt x="7125" y="7784"/>
                    <a:pt x="6847" y="7951"/>
                  </a:cubicBezTo>
                  <a:cubicBezTo>
                    <a:pt x="6763" y="8006"/>
                    <a:pt x="6726" y="8108"/>
                    <a:pt x="6754" y="8201"/>
                  </a:cubicBezTo>
                  <a:lnTo>
                    <a:pt x="7032" y="9064"/>
                  </a:lnTo>
                  <a:cubicBezTo>
                    <a:pt x="7051" y="9110"/>
                    <a:pt x="7023" y="9166"/>
                    <a:pt x="6967" y="9184"/>
                  </a:cubicBezTo>
                  <a:lnTo>
                    <a:pt x="5659" y="9593"/>
                  </a:lnTo>
                  <a:cubicBezTo>
                    <a:pt x="5650" y="9596"/>
                    <a:pt x="5640" y="9598"/>
                    <a:pt x="5630" y="9598"/>
                  </a:cubicBezTo>
                  <a:cubicBezTo>
                    <a:pt x="5591" y="9598"/>
                    <a:pt x="5554" y="9572"/>
                    <a:pt x="5539" y="9528"/>
                  </a:cubicBezTo>
                  <a:lnTo>
                    <a:pt x="5270" y="8665"/>
                  </a:lnTo>
                  <a:cubicBezTo>
                    <a:pt x="5242" y="8581"/>
                    <a:pt x="5158" y="8526"/>
                    <a:pt x="5066" y="8526"/>
                  </a:cubicBezTo>
                  <a:cubicBezTo>
                    <a:pt x="5066" y="8526"/>
                    <a:pt x="5056" y="8526"/>
                    <a:pt x="5056" y="8517"/>
                  </a:cubicBezTo>
                  <a:cubicBezTo>
                    <a:pt x="4992" y="8520"/>
                    <a:pt x="4926" y="8522"/>
                    <a:pt x="4861" y="8522"/>
                  </a:cubicBezTo>
                  <a:cubicBezTo>
                    <a:pt x="4599" y="8522"/>
                    <a:pt x="4335" y="8492"/>
                    <a:pt x="4082" y="8433"/>
                  </a:cubicBezTo>
                  <a:cubicBezTo>
                    <a:pt x="4069" y="8430"/>
                    <a:pt x="4055" y="8429"/>
                    <a:pt x="4041" y="8429"/>
                  </a:cubicBezTo>
                  <a:cubicBezTo>
                    <a:pt x="3963" y="8429"/>
                    <a:pt x="3890" y="8473"/>
                    <a:pt x="3850" y="8544"/>
                  </a:cubicBezTo>
                  <a:lnTo>
                    <a:pt x="3433" y="9351"/>
                  </a:lnTo>
                  <a:cubicBezTo>
                    <a:pt x="3424" y="9370"/>
                    <a:pt x="3396" y="9389"/>
                    <a:pt x="3377" y="9398"/>
                  </a:cubicBezTo>
                  <a:cubicBezTo>
                    <a:pt x="3350" y="9398"/>
                    <a:pt x="3322" y="9398"/>
                    <a:pt x="3303" y="9389"/>
                  </a:cubicBezTo>
                  <a:lnTo>
                    <a:pt x="2088" y="8758"/>
                  </a:lnTo>
                  <a:cubicBezTo>
                    <a:pt x="2042" y="8730"/>
                    <a:pt x="2023" y="8674"/>
                    <a:pt x="2042" y="8628"/>
                  </a:cubicBezTo>
                  <a:lnTo>
                    <a:pt x="2459" y="7821"/>
                  </a:lnTo>
                  <a:cubicBezTo>
                    <a:pt x="2505" y="7737"/>
                    <a:pt x="2487" y="7635"/>
                    <a:pt x="2413" y="7570"/>
                  </a:cubicBezTo>
                  <a:cubicBezTo>
                    <a:pt x="2171" y="7348"/>
                    <a:pt x="1967" y="7097"/>
                    <a:pt x="1791" y="6819"/>
                  </a:cubicBezTo>
                  <a:cubicBezTo>
                    <a:pt x="1748" y="6754"/>
                    <a:pt x="1676" y="6717"/>
                    <a:pt x="1607" y="6717"/>
                  </a:cubicBezTo>
                  <a:cubicBezTo>
                    <a:pt x="1588" y="6717"/>
                    <a:pt x="1568" y="6720"/>
                    <a:pt x="1550" y="6726"/>
                  </a:cubicBezTo>
                  <a:lnTo>
                    <a:pt x="678" y="7004"/>
                  </a:lnTo>
                  <a:cubicBezTo>
                    <a:pt x="668" y="7008"/>
                    <a:pt x="658" y="7010"/>
                    <a:pt x="648" y="7010"/>
                  </a:cubicBezTo>
                  <a:cubicBezTo>
                    <a:pt x="610" y="7010"/>
                    <a:pt x="572" y="6984"/>
                    <a:pt x="557" y="6939"/>
                  </a:cubicBezTo>
                  <a:lnTo>
                    <a:pt x="149" y="5631"/>
                  </a:lnTo>
                  <a:cubicBezTo>
                    <a:pt x="131" y="5585"/>
                    <a:pt x="158" y="5529"/>
                    <a:pt x="214" y="5511"/>
                  </a:cubicBezTo>
                  <a:lnTo>
                    <a:pt x="1077" y="5242"/>
                  </a:lnTo>
                  <a:cubicBezTo>
                    <a:pt x="1160" y="5214"/>
                    <a:pt x="1225" y="5121"/>
                    <a:pt x="1216" y="5028"/>
                  </a:cubicBezTo>
                  <a:cubicBezTo>
                    <a:pt x="1207" y="4704"/>
                    <a:pt x="1234" y="4370"/>
                    <a:pt x="1309" y="4054"/>
                  </a:cubicBezTo>
                  <a:cubicBezTo>
                    <a:pt x="1327" y="3962"/>
                    <a:pt x="1281" y="3860"/>
                    <a:pt x="1197" y="3823"/>
                  </a:cubicBezTo>
                  <a:lnTo>
                    <a:pt x="390" y="3405"/>
                  </a:lnTo>
                  <a:cubicBezTo>
                    <a:pt x="372" y="3387"/>
                    <a:pt x="353" y="3368"/>
                    <a:pt x="344" y="3349"/>
                  </a:cubicBezTo>
                  <a:cubicBezTo>
                    <a:pt x="335" y="3322"/>
                    <a:pt x="344" y="3294"/>
                    <a:pt x="353" y="3275"/>
                  </a:cubicBezTo>
                  <a:lnTo>
                    <a:pt x="984" y="2060"/>
                  </a:lnTo>
                  <a:cubicBezTo>
                    <a:pt x="1005" y="2026"/>
                    <a:pt x="1041" y="2006"/>
                    <a:pt x="1077" y="2006"/>
                  </a:cubicBezTo>
                  <a:cubicBezTo>
                    <a:pt x="1089" y="2006"/>
                    <a:pt x="1102" y="2009"/>
                    <a:pt x="1114" y="2014"/>
                  </a:cubicBezTo>
                  <a:lnTo>
                    <a:pt x="1921" y="2431"/>
                  </a:lnTo>
                  <a:cubicBezTo>
                    <a:pt x="1952" y="2448"/>
                    <a:pt x="1985" y="2456"/>
                    <a:pt x="2018" y="2456"/>
                  </a:cubicBezTo>
                  <a:cubicBezTo>
                    <a:pt x="2074" y="2456"/>
                    <a:pt x="2130" y="2432"/>
                    <a:pt x="2171" y="2385"/>
                  </a:cubicBezTo>
                  <a:cubicBezTo>
                    <a:pt x="2394" y="2143"/>
                    <a:pt x="2645" y="1930"/>
                    <a:pt x="2923" y="1763"/>
                  </a:cubicBezTo>
                  <a:cubicBezTo>
                    <a:pt x="2997" y="1707"/>
                    <a:pt x="3034" y="1605"/>
                    <a:pt x="3006" y="1513"/>
                  </a:cubicBezTo>
                  <a:lnTo>
                    <a:pt x="2737" y="650"/>
                  </a:lnTo>
                  <a:cubicBezTo>
                    <a:pt x="2728" y="631"/>
                    <a:pt x="2728" y="604"/>
                    <a:pt x="2747" y="585"/>
                  </a:cubicBezTo>
                  <a:cubicBezTo>
                    <a:pt x="2756" y="557"/>
                    <a:pt x="2774" y="539"/>
                    <a:pt x="2802" y="529"/>
                  </a:cubicBezTo>
                  <a:lnTo>
                    <a:pt x="4110" y="121"/>
                  </a:lnTo>
                  <a:cubicBezTo>
                    <a:pt x="4120" y="117"/>
                    <a:pt x="4131" y="114"/>
                    <a:pt x="4144" y="114"/>
                  </a:cubicBezTo>
                  <a:close/>
                  <a:moveTo>
                    <a:pt x="4132" y="0"/>
                  </a:moveTo>
                  <a:cubicBezTo>
                    <a:pt x="4113" y="0"/>
                    <a:pt x="4093" y="3"/>
                    <a:pt x="4073" y="10"/>
                  </a:cubicBezTo>
                  <a:lnTo>
                    <a:pt x="2765" y="427"/>
                  </a:lnTo>
                  <a:cubicBezTo>
                    <a:pt x="2709" y="446"/>
                    <a:pt x="2663" y="483"/>
                    <a:pt x="2645" y="529"/>
                  </a:cubicBezTo>
                  <a:cubicBezTo>
                    <a:pt x="2617" y="585"/>
                    <a:pt x="2607" y="641"/>
                    <a:pt x="2626" y="696"/>
                  </a:cubicBezTo>
                  <a:lnTo>
                    <a:pt x="2895" y="1559"/>
                  </a:lnTo>
                  <a:cubicBezTo>
                    <a:pt x="2914" y="1596"/>
                    <a:pt x="2895" y="1643"/>
                    <a:pt x="2858" y="1661"/>
                  </a:cubicBezTo>
                  <a:cubicBezTo>
                    <a:pt x="2570" y="1847"/>
                    <a:pt x="2311" y="2060"/>
                    <a:pt x="2088" y="2310"/>
                  </a:cubicBezTo>
                  <a:cubicBezTo>
                    <a:pt x="2069" y="2335"/>
                    <a:pt x="2043" y="2348"/>
                    <a:pt x="2016" y="2348"/>
                  </a:cubicBezTo>
                  <a:cubicBezTo>
                    <a:pt x="2002" y="2348"/>
                    <a:pt x="1989" y="2344"/>
                    <a:pt x="1977" y="2338"/>
                  </a:cubicBezTo>
                  <a:lnTo>
                    <a:pt x="1170" y="1921"/>
                  </a:lnTo>
                  <a:cubicBezTo>
                    <a:pt x="1137" y="1903"/>
                    <a:pt x="1102" y="1895"/>
                    <a:pt x="1068" y="1895"/>
                  </a:cubicBezTo>
                  <a:cubicBezTo>
                    <a:pt x="993" y="1895"/>
                    <a:pt x="920" y="1934"/>
                    <a:pt x="882" y="2004"/>
                  </a:cubicBezTo>
                  <a:lnTo>
                    <a:pt x="251" y="3229"/>
                  </a:lnTo>
                  <a:cubicBezTo>
                    <a:pt x="223" y="3275"/>
                    <a:pt x="223" y="3331"/>
                    <a:pt x="233" y="3387"/>
                  </a:cubicBezTo>
                  <a:cubicBezTo>
                    <a:pt x="251" y="3442"/>
                    <a:pt x="288" y="3479"/>
                    <a:pt x="344" y="3507"/>
                  </a:cubicBezTo>
                  <a:lnTo>
                    <a:pt x="1142" y="3925"/>
                  </a:lnTo>
                  <a:cubicBezTo>
                    <a:pt x="1179" y="3943"/>
                    <a:pt x="1197" y="3990"/>
                    <a:pt x="1188" y="4036"/>
                  </a:cubicBezTo>
                  <a:cubicBezTo>
                    <a:pt x="1114" y="4361"/>
                    <a:pt x="1086" y="4695"/>
                    <a:pt x="1105" y="5038"/>
                  </a:cubicBezTo>
                  <a:cubicBezTo>
                    <a:pt x="1105" y="5084"/>
                    <a:pt x="1086" y="5121"/>
                    <a:pt x="1040" y="5131"/>
                  </a:cubicBezTo>
                  <a:lnTo>
                    <a:pt x="177" y="5409"/>
                  </a:lnTo>
                  <a:cubicBezTo>
                    <a:pt x="66" y="5437"/>
                    <a:pt x="1" y="5557"/>
                    <a:pt x="38" y="5669"/>
                  </a:cubicBezTo>
                  <a:lnTo>
                    <a:pt x="455" y="6977"/>
                  </a:lnTo>
                  <a:cubicBezTo>
                    <a:pt x="478" y="7067"/>
                    <a:pt x="561" y="7126"/>
                    <a:pt x="651" y="7126"/>
                  </a:cubicBezTo>
                  <a:cubicBezTo>
                    <a:pt x="672" y="7126"/>
                    <a:pt x="694" y="7123"/>
                    <a:pt x="715" y="7116"/>
                  </a:cubicBezTo>
                  <a:lnTo>
                    <a:pt x="1578" y="6847"/>
                  </a:lnTo>
                  <a:cubicBezTo>
                    <a:pt x="1590" y="6842"/>
                    <a:pt x="1603" y="6839"/>
                    <a:pt x="1614" y="6839"/>
                  </a:cubicBezTo>
                  <a:cubicBezTo>
                    <a:pt x="1647" y="6839"/>
                    <a:pt x="1675" y="6857"/>
                    <a:pt x="1689" y="6884"/>
                  </a:cubicBezTo>
                  <a:cubicBezTo>
                    <a:pt x="1875" y="7171"/>
                    <a:pt x="2088" y="7431"/>
                    <a:pt x="2338" y="7654"/>
                  </a:cubicBezTo>
                  <a:cubicBezTo>
                    <a:pt x="2375" y="7691"/>
                    <a:pt x="2375" y="7728"/>
                    <a:pt x="2357" y="7774"/>
                  </a:cubicBezTo>
                  <a:lnTo>
                    <a:pt x="1939" y="8572"/>
                  </a:lnTo>
                  <a:cubicBezTo>
                    <a:pt x="1893" y="8674"/>
                    <a:pt x="1930" y="8804"/>
                    <a:pt x="2032" y="8860"/>
                  </a:cubicBezTo>
                  <a:lnTo>
                    <a:pt x="3247" y="9491"/>
                  </a:lnTo>
                  <a:cubicBezTo>
                    <a:pt x="3283" y="9509"/>
                    <a:pt x="3319" y="9519"/>
                    <a:pt x="3355" y="9519"/>
                  </a:cubicBezTo>
                  <a:cubicBezTo>
                    <a:pt x="3375" y="9519"/>
                    <a:pt x="3395" y="9516"/>
                    <a:pt x="3414" y="9509"/>
                  </a:cubicBezTo>
                  <a:cubicBezTo>
                    <a:pt x="3461" y="9491"/>
                    <a:pt x="3507" y="9453"/>
                    <a:pt x="3535" y="9407"/>
                  </a:cubicBezTo>
                  <a:lnTo>
                    <a:pt x="3953" y="8600"/>
                  </a:lnTo>
                  <a:cubicBezTo>
                    <a:pt x="3968" y="8569"/>
                    <a:pt x="4002" y="8551"/>
                    <a:pt x="4040" y="8551"/>
                  </a:cubicBezTo>
                  <a:cubicBezTo>
                    <a:pt x="4048" y="8551"/>
                    <a:pt x="4056" y="8552"/>
                    <a:pt x="4064" y="8554"/>
                  </a:cubicBezTo>
                  <a:cubicBezTo>
                    <a:pt x="4324" y="8613"/>
                    <a:pt x="4589" y="8643"/>
                    <a:pt x="4861" y="8643"/>
                  </a:cubicBezTo>
                  <a:cubicBezTo>
                    <a:pt x="4929" y="8643"/>
                    <a:pt x="4997" y="8641"/>
                    <a:pt x="5066" y="8637"/>
                  </a:cubicBezTo>
                  <a:cubicBezTo>
                    <a:pt x="5112" y="8637"/>
                    <a:pt x="5149" y="8665"/>
                    <a:pt x="5158" y="8702"/>
                  </a:cubicBezTo>
                  <a:lnTo>
                    <a:pt x="5428" y="9565"/>
                  </a:lnTo>
                  <a:cubicBezTo>
                    <a:pt x="5455" y="9658"/>
                    <a:pt x="5539" y="9713"/>
                    <a:pt x="5632" y="9713"/>
                  </a:cubicBezTo>
                  <a:cubicBezTo>
                    <a:pt x="5650" y="9713"/>
                    <a:pt x="5678" y="9713"/>
                    <a:pt x="5697" y="9704"/>
                  </a:cubicBezTo>
                  <a:lnTo>
                    <a:pt x="7005" y="9296"/>
                  </a:lnTo>
                  <a:cubicBezTo>
                    <a:pt x="7116" y="9259"/>
                    <a:pt x="7172" y="9138"/>
                    <a:pt x="7144" y="9027"/>
                  </a:cubicBezTo>
                  <a:lnTo>
                    <a:pt x="6865" y="8164"/>
                  </a:lnTo>
                  <a:cubicBezTo>
                    <a:pt x="6856" y="8127"/>
                    <a:pt x="6875" y="8081"/>
                    <a:pt x="6912" y="8053"/>
                  </a:cubicBezTo>
                  <a:cubicBezTo>
                    <a:pt x="7190" y="7876"/>
                    <a:pt x="7450" y="7654"/>
                    <a:pt x="7682" y="7413"/>
                  </a:cubicBezTo>
                  <a:cubicBezTo>
                    <a:pt x="7700" y="7388"/>
                    <a:pt x="7727" y="7375"/>
                    <a:pt x="7754" y="7375"/>
                  </a:cubicBezTo>
                  <a:cubicBezTo>
                    <a:pt x="7767" y="7375"/>
                    <a:pt x="7781" y="7379"/>
                    <a:pt x="7793" y="7385"/>
                  </a:cubicBezTo>
                  <a:lnTo>
                    <a:pt x="8600" y="7802"/>
                  </a:lnTo>
                  <a:cubicBezTo>
                    <a:pt x="8630" y="7820"/>
                    <a:pt x="8664" y="7830"/>
                    <a:pt x="8699" y="7830"/>
                  </a:cubicBezTo>
                  <a:cubicBezTo>
                    <a:pt x="8718" y="7830"/>
                    <a:pt x="8738" y="7827"/>
                    <a:pt x="8758" y="7821"/>
                  </a:cubicBezTo>
                  <a:cubicBezTo>
                    <a:pt x="8814" y="7802"/>
                    <a:pt x="8860" y="7765"/>
                    <a:pt x="8888" y="7709"/>
                  </a:cubicBezTo>
                  <a:lnTo>
                    <a:pt x="9519" y="6494"/>
                  </a:lnTo>
                  <a:cubicBezTo>
                    <a:pt x="9574" y="6392"/>
                    <a:pt x="9528" y="6262"/>
                    <a:pt x="9426" y="6207"/>
                  </a:cubicBezTo>
                  <a:lnTo>
                    <a:pt x="8619" y="5789"/>
                  </a:lnTo>
                  <a:cubicBezTo>
                    <a:pt x="8582" y="5771"/>
                    <a:pt x="8563" y="5734"/>
                    <a:pt x="8572" y="5687"/>
                  </a:cubicBezTo>
                  <a:cubicBezTo>
                    <a:pt x="8647" y="5353"/>
                    <a:pt x="8674" y="5019"/>
                    <a:pt x="8665" y="4685"/>
                  </a:cubicBezTo>
                  <a:cubicBezTo>
                    <a:pt x="8665" y="4639"/>
                    <a:pt x="8684" y="4602"/>
                    <a:pt x="8730" y="4583"/>
                  </a:cubicBezTo>
                  <a:lnTo>
                    <a:pt x="9593" y="4314"/>
                  </a:lnTo>
                  <a:cubicBezTo>
                    <a:pt x="9648" y="4296"/>
                    <a:pt x="9686" y="4259"/>
                    <a:pt x="9713" y="4212"/>
                  </a:cubicBezTo>
                  <a:cubicBezTo>
                    <a:pt x="9741" y="4156"/>
                    <a:pt x="9750" y="4101"/>
                    <a:pt x="9732" y="4045"/>
                  </a:cubicBezTo>
                  <a:lnTo>
                    <a:pt x="9314" y="2737"/>
                  </a:lnTo>
                  <a:cubicBezTo>
                    <a:pt x="9296" y="2682"/>
                    <a:pt x="9259" y="2644"/>
                    <a:pt x="9212" y="2617"/>
                  </a:cubicBezTo>
                  <a:cubicBezTo>
                    <a:pt x="9182" y="2599"/>
                    <a:pt x="9145" y="2588"/>
                    <a:pt x="9109" y="2588"/>
                  </a:cubicBezTo>
                  <a:cubicBezTo>
                    <a:pt x="9090" y="2588"/>
                    <a:pt x="9071" y="2591"/>
                    <a:pt x="9055" y="2598"/>
                  </a:cubicBezTo>
                  <a:lnTo>
                    <a:pt x="8183" y="2876"/>
                  </a:lnTo>
                  <a:cubicBezTo>
                    <a:pt x="8176" y="2878"/>
                    <a:pt x="8170" y="2879"/>
                    <a:pt x="8163" y="2879"/>
                  </a:cubicBezTo>
                  <a:cubicBezTo>
                    <a:pt x="8130" y="2879"/>
                    <a:pt x="8096" y="2861"/>
                    <a:pt x="8081" y="2830"/>
                  </a:cubicBezTo>
                  <a:cubicBezTo>
                    <a:pt x="7895" y="2552"/>
                    <a:pt x="7682" y="2292"/>
                    <a:pt x="7431" y="2060"/>
                  </a:cubicBezTo>
                  <a:cubicBezTo>
                    <a:pt x="7394" y="2032"/>
                    <a:pt x="7385" y="1986"/>
                    <a:pt x="7413" y="1949"/>
                  </a:cubicBezTo>
                  <a:lnTo>
                    <a:pt x="7830" y="1142"/>
                  </a:lnTo>
                  <a:cubicBezTo>
                    <a:pt x="7849" y="1095"/>
                    <a:pt x="7858" y="1040"/>
                    <a:pt x="7839" y="984"/>
                  </a:cubicBezTo>
                  <a:cubicBezTo>
                    <a:pt x="7821" y="928"/>
                    <a:pt x="7784" y="882"/>
                    <a:pt x="7737" y="854"/>
                  </a:cubicBezTo>
                  <a:lnTo>
                    <a:pt x="6522" y="223"/>
                  </a:lnTo>
                  <a:cubicBezTo>
                    <a:pt x="6492" y="208"/>
                    <a:pt x="6461" y="201"/>
                    <a:pt x="6430" y="201"/>
                  </a:cubicBezTo>
                  <a:cubicBezTo>
                    <a:pt x="6405" y="201"/>
                    <a:pt x="6380" y="206"/>
                    <a:pt x="6355" y="214"/>
                  </a:cubicBezTo>
                  <a:cubicBezTo>
                    <a:pt x="6300" y="232"/>
                    <a:pt x="6262" y="270"/>
                    <a:pt x="6235" y="316"/>
                  </a:cubicBezTo>
                  <a:lnTo>
                    <a:pt x="5817" y="1123"/>
                  </a:lnTo>
                  <a:cubicBezTo>
                    <a:pt x="5802" y="1154"/>
                    <a:pt x="5767" y="1172"/>
                    <a:pt x="5730" y="1172"/>
                  </a:cubicBezTo>
                  <a:cubicBezTo>
                    <a:pt x="5722" y="1172"/>
                    <a:pt x="5714" y="1171"/>
                    <a:pt x="5706" y="1169"/>
                  </a:cubicBezTo>
                  <a:cubicBezTo>
                    <a:pt x="5421" y="1104"/>
                    <a:pt x="5129" y="1075"/>
                    <a:pt x="4830" y="1075"/>
                  </a:cubicBezTo>
                  <a:cubicBezTo>
                    <a:pt x="4788" y="1075"/>
                    <a:pt x="4746" y="1076"/>
                    <a:pt x="4704" y="1077"/>
                  </a:cubicBezTo>
                  <a:cubicBezTo>
                    <a:pt x="4699" y="1078"/>
                    <a:pt x="4694" y="1078"/>
                    <a:pt x="4689" y="1078"/>
                  </a:cubicBezTo>
                  <a:cubicBezTo>
                    <a:pt x="4655" y="1078"/>
                    <a:pt x="4619" y="1052"/>
                    <a:pt x="4611" y="1012"/>
                  </a:cubicBezTo>
                  <a:lnTo>
                    <a:pt x="4342" y="149"/>
                  </a:lnTo>
                  <a:cubicBezTo>
                    <a:pt x="4324" y="93"/>
                    <a:pt x="4286" y="56"/>
                    <a:pt x="4231" y="28"/>
                  </a:cubicBezTo>
                  <a:cubicBezTo>
                    <a:pt x="4201" y="10"/>
                    <a:pt x="4167" y="0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126;p26">
              <a:extLst>
                <a:ext uri="{FF2B5EF4-FFF2-40B4-BE49-F238E27FC236}">
                  <a16:creationId xmlns:a16="http://schemas.microsoft.com/office/drawing/2014/main" id="{1B9CFA14-0A4E-322F-D5B2-72FE7EDF1A95}"/>
                </a:ext>
              </a:extLst>
            </p:cNvPr>
            <p:cNvSpPr/>
            <p:nvPr/>
          </p:nvSpPr>
          <p:spPr>
            <a:xfrm>
              <a:off x="7084600" y="1809400"/>
              <a:ext cx="406325" cy="280875"/>
            </a:xfrm>
            <a:custGeom>
              <a:avLst/>
              <a:gdLst/>
              <a:ahLst/>
              <a:cxnLst/>
              <a:rect l="l" t="t" r="r" b="b"/>
              <a:pathLst>
                <a:path w="16253" h="11235" extrusionOk="0">
                  <a:moveTo>
                    <a:pt x="427" y="0"/>
                  </a:moveTo>
                  <a:cubicBezTo>
                    <a:pt x="195" y="0"/>
                    <a:pt x="0" y="195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104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127;p26">
              <a:extLst>
                <a:ext uri="{FF2B5EF4-FFF2-40B4-BE49-F238E27FC236}">
                  <a16:creationId xmlns:a16="http://schemas.microsoft.com/office/drawing/2014/main" id="{E559AE5B-012E-2B56-3274-45976811F7AE}"/>
                </a:ext>
              </a:extLst>
            </p:cNvPr>
            <p:cNvSpPr/>
            <p:nvPr/>
          </p:nvSpPr>
          <p:spPr>
            <a:xfrm>
              <a:off x="7083200" y="1808000"/>
              <a:ext cx="409125" cy="283900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4" y="279"/>
                    <a:pt x="16244" y="483"/>
                  </a:cubicBezTo>
                  <a:lnTo>
                    <a:pt x="16244" y="11142"/>
                  </a:lnTo>
                  <a:cubicBezTo>
                    <a:pt x="16244" y="11198"/>
                    <a:pt x="16207" y="11235"/>
                    <a:pt x="16160" y="11235"/>
                  </a:cubicBezTo>
                  <a:lnTo>
                    <a:pt x="205" y="11235"/>
                  </a:lnTo>
                  <a:cubicBezTo>
                    <a:pt x="158" y="11235"/>
                    <a:pt x="112" y="11198"/>
                    <a:pt x="112" y="11142"/>
                  </a:cubicBezTo>
                  <a:lnTo>
                    <a:pt x="112" y="483"/>
                  </a:lnTo>
                  <a:cubicBezTo>
                    <a:pt x="112" y="279"/>
                    <a:pt x="279" y="121"/>
                    <a:pt x="483" y="121"/>
                  </a:cubicBezTo>
                  <a:close/>
                  <a:moveTo>
                    <a:pt x="483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5" y="11355"/>
                  </a:cubicBezTo>
                  <a:lnTo>
                    <a:pt x="16160" y="11355"/>
                  </a:lnTo>
                  <a:cubicBezTo>
                    <a:pt x="16272" y="11355"/>
                    <a:pt x="16365" y="11262"/>
                    <a:pt x="16365" y="11142"/>
                  </a:cubicBezTo>
                  <a:lnTo>
                    <a:pt x="16365" y="483"/>
                  </a:lnTo>
                  <a:cubicBezTo>
                    <a:pt x="16365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128;p26">
              <a:extLst>
                <a:ext uri="{FF2B5EF4-FFF2-40B4-BE49-F238E27FC236}">
                  <a16:creationId xmlns:a16="http://schemas.microsoft.com/office/drawing/2014/main" id="{7EB14CA9-3633-1FEA-0768-902DD3F56500}"/>
                </a:ext>
              </a:extLst>
            </p:cNvPr>
            <p:cNvSpPr/>
            <p:nvPr/>
          </p:nvSpPr>
          <p:spPr>
            <a:xfrm>
              <a:off x="7114275" y="1836525"/>
              <a:ext cx="346975" cy="226850"/>
            </a:xfrm>
            <a:custGeom>
              <a:avLst/>
              <a:gdLst/>
              <a:ahLst/>
              <a:cxnLst/>
              <a:rect l="l" t="t" r="r" b="b"/>
              <a:pathLst>
                <a:path w="13879" h="9074" extrusionOk="0">
                  <a:moveTo>
                    <a:pt x="1" y="1"/>
                  </a:moveTo>
                  <a:lnTo>
                    <a:pt x="1" y="9073"/>
                  </a:lnTo>
                  <a:lnTo>
                    <a:pt x="13879" y="9073"/>
                  </a:lnTo>
                  <a:lnTo>
                    <a:pt x="13879" y="7394"/>
                  </a:lnTo>
                  <a:lnTo>
                    <a:pt x="13879" y="2097"/>
                  </a:lnTo>
                  <a:lnTo>
                    <a:pt x="13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129;p26">
              <a:extLst>
                <a:ext uri="{FF2B5EF4-FFF2-40B4-BE49-F238E27FC236}">
                  <a16:creationId xmlns:a16="http://schemas.microsoft.com/office/drawing/2014/main" id="{41AE71E8-0733-5834-CE89-51A2C2A81B14}"/>
                </a:ext>
              </a:extLst>
            </p:cNvPr>
            <p:cNvSpPr/>
            <p:nvPr/>
          </p:nvSpPr>
          <p:spPr>
            <a:xfrm>
              <a:off x="7112875" y="1834900"/>
              <a:ext cx="349775" cy="229850"/>
            </a:xfrm>
            <a:custGeom>
              <a:avLst/>
              <a:gdLst/>
              <a:ahLst/>
              <a:cxnLst/>
              <a:rect l="l" t="t" r="r" b="b"/>
              <a:pathLst>
                <a:path w="13991" h="9194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9138"/>
                  </a:lnTo>
                  <a:cubicBezTo>
                    <a:pt x="1" y="9175"/>
                    <a:pt x="29" y="9194"/>
                    <a:pt x="57" y="9194"/>
                  </a:cubicBezTo>
                  <a:lnTo>
                    <a:pt x="13935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7459"/>
                  </a:lnTo>
                  <a:cubicBezTo>
                    <a:pt x="13990" y="7431"/>
                    <a:pt x="13962" y="7403"/>
                    <a:pt x="13935" y="7403"/>
                  </a:cubicBezTo>
                  <a:cubicBezTo>
                    <a:pt x="13897" y="7403"/>
                    <a:pt x="13870" y="7431"/>
                    <a:pt x="13870" y="7459"/>
                  </a:cubicBezTo>
                  <a:lnTo>
                    <a:pt x="13870" y="9083"/>
                  </a:lnTo>
                  <a:lnTo>
                    <a:pt x="112" y="9083"/>
                  </a:lnTo>
                  <a:lnTo>
                    <a:pt x="112" y="121"/>
                  </a:lnTo>
                  <a:lnTo>
                    <a:pt x="13870" y="121"/>
                  </a:lnTo>
                  <a:lnTo>
                    <a:pt x="13870" y="2162"/>
                  </a:lnTo>
                  <a:cubicBezTo>
                    <a:pt x="13870" y="2190"/>
                    <a:pt x="13897" y="2218"/>
                    <a:pt x="13935" y="2218"/>
                  </a:cubicBezTo>
                  <a:cubicBezTo>
                    <a:pt x="13962" y="2218"/>
                    <a:pt x="13990" y="2190"/>
                    <a:pt x="13990" y="2162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130;p26">
              <a:extLst>
                <a:ext uri="{FF2B5EF4-FFF2-40B4-BE49-F238E27FC236}">
                  <a16:creationId xmlns:a16="http://schemas.microsoft.com/office/drawing/2014/main" id="{18DAEB22-75C8-6BD8-B43C-12B59966027F}"/>
                </a:ext>
              </a:extLst>
            </p:cNvPr>
            <p:cNvSpPr/>
            <p:nvPr/>
          </p:nvSpPr>
          <p:spPr>
            <a:xfrm>
              <a:off x="7459600" y="1907275"/>
              <a:ext cx="3050" cy="76075"/>
            </a:xfrm>
            <a:custGeom>
              <a:avLst/>
              <a:gdLst/>
              <a:ahLst/>
              <a:cxnLst/>
              <a:rect l="l" t="t" r="r" b="b"/>
              <a:pathLst>
                <a:path w="122" h="3043" extrusionOk="0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2987"/>
                  </a:lnTo>
                  <a:cubicBezTo>
                    <a:pt x="1" y="3015"/>
                    <a:pt x="28" y="3043"/>
                    <a:pt x="66" y="3043"/>
                  </a:cubicBezTo>
                  <a:cubicBezTo>
                    <a:pt x="93" y="3043"/>
                    <a:pt x="121" y="3015"/>
                    <a:pt x="121" y="2987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131;p26">
              <a:extLst>
                <a:ext uri="{FF2B5EF4-FFF2-40B4-BE49-F238E27FC236}">
                  <a16:creationId xmlns:a16="http://schemas.microsoft.com/office/drawing/2014/main" id="{8BFED65E-4C9B-D981-35D9-00DCDD8BF313}"/>
                </a:ext>
              </a:extLst>
            </p:cNvPr>
            <p:cNvSpPr/>
            <p:nvPr/>
          </p:nvSpPr>
          <p:spPr>
            <a:xfrm>
              <a:off x="7283100" y="1818675"/>
              <a:ext cx="9325" cy="9075"/>
            </a:xfrm>
            <a:custGeom>
              <a:avLst/>
              <a:gdLst/>
              <a:ahLst/>
              <a:cxnLst/>
              <a:rect l="l" t="t" r="r" b="b"/>
              <a:pathLst>
                <a:path w="373" h="363" extrusionOk="0">
                  <a:moveTo>
                    <a:pt x="187" y="121"/>
                  </a:moveTo>
                  <a:cubicBezTo>
                    <a:pt x="224" y="121"/>
                    <a:pt x="251" y="149"/>
                    <a:pt x="251" y="186"/>
                  </a:cubicBezTo>
                  <a:cubicBezTo>
                    <a:pt x="251" y="223"/>
                    <a:pt x="224" y="251"/>
                    <a:pt x="187" y="251"/>
                  </a:cubicBezTo>
                  <a:cubicBezTo>
                    <a:pt x="149" y="251"/>
                    <a:pt x="122" y="223"/>
                    <a:pt x="122" y="186"/>
                  </a:cubicBezTo>
                  <a:cubicBezTo>
                    <a:pt x="122" y="149"/>
                    <a:pt x="149" y="121"/>
                    <a:pt x="187" y="121"/>
                  </a:cubicBezTo>
                  <a:close/>
                  <a:moveTo>
                    <a:pt x="187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7" y="362"/>
                  </a:cubicBezTo>
                  <a:cubicBezTo>
                    <a:pt x="289" y="362"/>
                    <a:pt x="372" y="288"/>
                    <a:pt x="372" y="186"/>
                  </a:cubicBezTo>
                  <a:cubicBezTo>
                    <a:pt x="372" y="84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132;p26">
              <a:extLst>
                <a:ext uri="{FF2B5EF4-FFF2-40B4-BE49-F238E27FC236}">
                  <a16:creationId xmlns:a16="http://schemas.microsoft.com/office/drawing/2014/main" id="{331004E7-9DB2-A9FA-CED0-8EEF8672E8D4}"/>
                </a:ext>
              </a:extLst>
            </p:cNvPr>
            <p:cNvSpPr/>
            <p:nvPr/>
          </p:nvSpPr>
          <p:spPr>
            <a:xfrm>
              <a:off x="7018025" y="2088150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91"/>
                  </a:lnTo>
                  <a:cubicBezTo>
                    <a:pt x="1" y="1207"/>
                    <a:pt x="260" y="1457"/>
                    <a:pt x="576" y="1457"/>
                  </a:cubicBezTo>
                  <a:lnTo>
                    <a:pt x="21003" y="1457"/>
                  </a:lnTo>
                  <a:cubicBezTo>
                    <a:pt x="21319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133;p26">
              <a:extLst>
                <a:ext uri="{FF2B5EF4-FFF2-40B4-BE49-F238E27FC236}">
                  <a16:creationId xmlns:a16="http://schemas.microsoft.com/office/drawing/2014/main" id="{25B3FD8E-57B1-85E6-A8C8-C52DA3FF7A87}"/>
                </a:ext>
              </a:extLst>
            </p:cNvPr>
            <p:cNvSpPr/>
            <p:nvPr/>
          </p:nvSpPr>
          <p:spPr>
            <a:xfrm>
              <a:off x="7016650" y="2086775"/>
              <a:ext cx="542225" cy="39200"/>
            </a:xfrm>
            <a:custGeom>
              <a:avLst/>
              <a:gdLst/>
              <a:ahLst/>
              <a:cxnLst/>
              <a:rect l="l" t="t" r="r" b="b"/>
              <a:pathLst>
                <a:path w="21689" h="1568" extrusionOk="0">
                  <a:moveTo>
                    <a:pt x="21568" y="111"/>
                  </a:moveTo>
                  <a:lnTo>
                    <a:pt x="21568" y="946"/>
                  </a:lnTo>
                  <a:cubicBezTo>
                    <a:pt x="21568" y="1225"/>
                    <a:pt x="21336" y="1457"/>
                    <a:pt x="21058" y="1457"/>
                  </a:cubicBezTo>
                  <a:lnTo>
                    <a:pt x="631" y="1457"/>
                  </a:lnTo>
                  <a:cubicBezTo>
                    <a:pt x="343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946"/>
                  </a:lnTo>
                  <a:cubicBezTo>
                    <a:pt x="0" y="1290"/>
                    <a:pt x="278" y="1568"/>
                    <a:pt x="631" y="1568"/>
                  </a:cubicBezTo>
                  <a:lnTo>
                    <a:pt x="21058" y="1568"/>
                  </a:lnTo>
                  <a:cubicBezTo>
                    <a:pt x="21401" y="1568"/>
                    <a:pt x="21689" y="1290"/>
                    <a:pt x="21689" y="946"/>
                  </a:cubicBezTo>
                  <a:lnTo>
                    <a:pt x="21689" y="56"/>
                  </a:lnTo>
                  <a:cubicBezTo>
                    <a:pt x="21689" y="28"/>
                    <a:pt x="21661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134;p26">
              <a:extLst>
                <a:ext uri="{FF2B5EF4-FFF2-40B4-BE49-F238E27FC236}">
                  <a16:creationId xmlns:a16="http://schemas.microsoft.com/office/drawing/2014/main" id="{F0685691-737A-D3F2-20E1-65E388CB8D43}"/>
                </a:ext>
              </a:extLst>
            </p:cNvPr>
            <p:cNvSpPr/>
            <p:nvPr/>
          </p:nvSpPr>
          <p:spPr>
            <a:xfrm>
              <a:off x="7021750" y="2114600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21216" y="112"/>
                  </a:lnTo>
                  <a:cubicBezTo>
                    <a:pt x="21253" y="112"/>
                    <a:pt x="21272" y="93"/>
                    <a:pt x="21272" y="56"/>
                  </a:cubicBezTo>
                  <a:cubicBezTo>
                    <a:pt x="21272" y="28"/>
                    <a:pt x="21253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135;p26">
              <a:extLst>
                <a:ext uri="{FF2B5EF4-FFF2-40B4-BE49-F238E27FC236}">
                  <a16:creationId xmlns:a16="http://schemas.microsoft.com/office/drawing/2014/main" id="{250B1B8A-534A-50F1-D0F6-03F3353BB644}"/>
                </a:ext>
              </a:extLst>
            </p:cNvPr>
            <p:cNvSpPr/>
            <p:nvPr/>
          </p:nvSpPr>
          <p:spPr>
            <a:xfrm>
              <a:off x="7236275" y="2090475"/>
              <a:ext cx="102975" cy="11400"/>
            </a:xfrm>
            <a:custGeom>
              <a:avLst/>
              <a:gdLst/>
              <a:ahLst/>
              <a:cxnLst/>
              <a:rect l="l" t="t" r="r" b="b"/>
              <a:pathLst>
                <a:path w="4119" h="456" extrusionOk="0">
                  <a:moveTo>
                    <a:pt x="0" y="1"/>
                  </a:moveTo>
                  <a:lnTo>
                    <a:pt x="0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136;p26">
              <a:extLst>
                <a:ext uri="{FF2B5EF4-FFF2-40B4-BE49-F238E27FC236}">
                  <a16:creationId xmlns:a16="http://schemas.microsoft.com/office/drawing/2014/main" id="{DEFC4E75-DEAD-C4A5-1AA9-7A0D23CA5787}"/>
                </a:ext>
              </a:extLst>
            </p:cNvPr>
            <p:cNvSpPr/>
            <p:nvPr/>
          </p:nvSpPr>
          <p:spPr>
            <a:xfrm>
              <a:off x="7234875" y="2089075"/>
              <a:ext cx="105775" cy="14175"/>
            </a:xfrm>
            <a:custGeom>
              <a:avLst/>
              <a:gdLst/>
              <a:ahLst/>
              <a:cxnLst/>
              <a:rect l="l" t="t" r="r" b="b"/>
              <a:pathLst>
                <a:path w="4231" h="567" extrusionOk="0">
                  <a:moveTo>
                    <a:pt x="4119" y="112"/>
                  </a:moveTo>
                  <a:lnTo>
                    <a:pt x="4119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511"/>
                  </a:lnTo>
                  <a:cubicBezTo>
                    <a:pt x="0" y="539"/>
                    <a:pt x="28" y="567"/>
                    <a:pt x="56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137;p26">
              <a:extLst>
                <a:ext uri="{FF2B5EF4-FFF2-40B4-BE49-F238E27FC236}">
                  <a16:creationId xmlns:a16="http://schemas.microsoft.com/office/drawing/2014/main" id="{83248A2C-07FC-76FC-151C-DFDA2252FAAD}"/>
                </a:ext>
              </a:extLst>
            </p:cNvPr>
            <p:cNvSpPr/>
            <p:nvPr/>
          </p:nvSpPr>
          <p:spPr>
            <a:xfrm>
              <a:off x="7183625" y="1879425"/>
              <a:ext cx="185775" cy="159125"/>
            </a:xfrm>
            <a:custGeom>
              <a:avLst/>
              <a:gdLst/>
              <a:ahLst/>
              <a:cxnLst/>
              <a:rect l="l" t="t" r="r" b="b"/>
              <a:pathLst>
                <a:path w="7431" h="6365" extrusionOk="0">
                  <a:moveTo>
                    <a:pt x="297" y="1"/>
                  </a:moveTo>
                  <a:cubicBezTo>
                    <a:pt x="130" y="1"/>
                    <a:pt x="0" y="140"/>
                    <a:pt x="0" y="298"/>
                  </a:cubicBezTo>
                  <a:lnTo>
                    <a:pt x="0" y="6068"/>
                  </a:lnTo>
                  <a:cubicBezTo>
                    <a:pt x="0" y="6235"/>
                    <a:pt x="130" y="6365"/>
                    <a:pt x="297" y="6365"/>
                  </a:cubicBezTo>
                  <a:lnTo>
                    <a:pt x="7134" y="6365"/>
                  </a:lnTo>
                  <a:cubicBezTo>
                    <a:pt x="7301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1" y="1"/>
                    <a:pt x="7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138;p26">
              <a:extLst>
                <a:ext uri="{FF2B5EF4-FFF2-40B4-BE49-F238E27FC236}">
                  <a16:creationId xmlns:a16="http://schemas.microsoft.com/office/drawing/2014/main" id="{8287714E-4723-C1EA-11CC-AE9942F7D914}"/>
                </a:ext>
              </a:extLst>
            </p:cNvPr>
            <p:cNvSpPr/>
            <p:nvPr/>
          </p:nvSpPr>
          <p:spPr>
            <a:xfrm>
              <a:off x="7195900" y="1866900"/>
              <a:ext cx="185800" cy="159125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lnTo>
                    <a:pt x="1" y="6012"/>
                  </a:lnTo>
                  <a:cubicBezTo>
                    <a:pt x="1" y="6207"/>
                    <a:pt x="159" y="6365"/>
                    <a:pt x="353" y="6365"/>
                  </a:cubicBezTo>
                  <a:lnTo>
                    <a:pt x="7088" y="6365"/>
                  </a:lnTo>
                  <a:cubicBezTo>
                    <a:pt x="7274" y="6365"/>
                    <a:pt x="7432" y="6207"/>
                    <a:pt x="7432" y="6012"/>
                  </a:cubicBezTo>
                  <a:lnTo>
                    <a:pt x="7432" y="353"/>
                  </a:lnTo>
                  <a:cubicBezTo>
                    <a:pt x="7432" y="159"/>
                    <a:pt x="7274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139;p26">
              <a:extLst>
                <a:ext uri="{FF2B5EF4-FFF2-40B4-BE49-F238E27FC236}">
                  <a16:creationId xmlns:a16="http://schemas.microsoft.com/office/drawing/2014/main" id="{E997BA4E-0B24-B6AE-9797-0A8A55E35A82}"/>
                </a:ext>
              </a:extLst>
            </p:cNvPr>
            <p:cNvSpPr/>
            <p:nvPr/>
          </p:nvSpPr>
          <p:spPr>
            <a:xfrm>
              <a:off x="7194525" y="1865525"/>
              <a:ext cx="188800" cy="161900"/>
            </a:xfrm>
            <a:custGeom>
              <a:avLst/>
              <a:gdLst/>
              <a:ahLst/>
              <a:cxnLst/>
              <a:rect l="l" t="t" r="r" b="b"/>
              <a:pathLst>
                <a:path w="7552" h="6476" extrusionOk="0">
                  <a:moveTo>
                    <a:pt x="7143" y="112"/>
                  </a:moveTo>
                  <a:cubicBezTo>
                    <a:pt x="7301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1" y="6355"/>
                    <a:pt x="7143" y="6355"/>
                  </a:cubicBezTo>
                  <a:lnTo>
                    <a:pt x="408" y="6355"/>
                  </a:lnTo>
                  <a:cubicBezTo>
                    <a:pt x="241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1" y="112"/>
                    <a:pt x="408" y="112"/>
                  </a:cubicBezTo>
                  <a:close/>
                  <a:moveTo>
                    <a:pt x="408" y="0"/>
                  </a:moveTo>
                  <a:cubicBezTo>
                    <a:pt x="177" y="0"/>
                    <a:pt x="0" y="176"/>
                    <a:pt x="0" y="408"/>
                  </a:cubicBezTo>
                  <a:lnTo>
                    <a:pt x="0" y="6067"/>
                  </a:lnTo>
                  <a:cubicBezTo>
                    <a:pt x="0" y="6290"/>
                    <a:pt x="177" y="6475"/>
                    <a:pt x="408" y="6475"/>
                  </a:cubicBezTo>
                  <a:lnTo>
                    <a:pt x="7143" y="6475"/>
                  </a:lnTo>
                  <a:cubicBezTo>
                    <a:pt x="7366" y="6475"/>
                    <a:pt x="7552" y="6290"/>
                    <a:pt x="7542" y="6067"/>
                  </a:cubicBezTo>
                  <a:lnTo>
                    <a:pt x="7542" y="408"/>
                  </a:lnTo>
                  <a:cubicBezTo>
                    <a:pt x="7542" y="186"/>
                    <a:pt x="7366" y="0"/>
                    <a:pt x="7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140;p26">
              <a:extLst>
                <a:ext uri="{FF2B5EF4-FFF2-40B4-BE49-F238E27FC236}">
                  <a16:creationId xmlns:a16="http://schemas.microsoft.com/office/drawing/2014/main" id="{D53331AC-E538-EA33-F68D-CEBF011C1114}"/>
                </a:ext>
              </a:extLst>
            </p:cNvPr>
            <p:cNvSpPr/>
            <p:nvPr/>
          </p:nvSpPr>
          <p:spPr>
            <a:xfrm>
              <a:off x="7224425" y="1950625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6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6" y="687"/>
                  </a:cubicBezTo>
                  <a:lnTo>
                    <a:pt x="4806" y="687"/>
                  </a:lnTo>
                  <a:cubicBezTo>
                    <a:pt x="4992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141;p26">
              <a:extLst>
                <a:ext uri="{FF2B5EF4-FFF2-40B4-BE49-F238E27FC236}">
                  <a16:creationId xmlns:a16="http://schemas.microsoft.com/office/drawing/2014/main" id="{D5B6DB34-6321-DE29-E95F-AE5A5523D8DD}"/>
                </a:ext>
              </a:extLst>
            </p:cNvPr>
            <p:cNvSpPr/>
            <p:nvPr/>
          </p:nvSpPr>
          <p:spPr>
            <a:xfrm>
              <a:off x="7223050" y="1949250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61" y="111"/>
                  </a:moveTo>
                  <a:cubicBezTo>
                    <a:pt x="5010" y="111"/>
                    <a:pt x="5130" y="232"/>
                    <a:pt x="5130" y="380"/>
                  </a:cubicBezTo>
                  <a:lnTo>
                    <a:pt x="5130" y="418"/>
                  </a:lnTo>
                  <a:cubicBezTo>
                    <a:pt x="5130" y="566"/>
                    <a:pt x="5010" y="687"/>
                    <a:pt x="4861" y="687"/>
                  </a:cubicBezTo>
                  <a:lnTo>
                    <a:pt x="381" y="687"/>
                  </a:lnTo>
                  <a:cubicBezTo>
                    <a:pt x="232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80"/>
                  </a:cubicBezTo>
                  <a:lnTo>
                    <a:pt x="0" y="418"/>
                  </a:lnTo>
                  <a:cubicBezTo>
                    <a:pt x="0" y="631"/>
                    <a:pt x="167" y="798"/>
                    <a:pt x="381" y="798"/>
                  </a:cubicBezTo>
                  <a:lnTo>
                    <a:pt x="4861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142;p26">
              <a:extLst>
                <a:ext uri="{FF2B5EF4-FFF2-40B4-BE49-F238E27FC236}">
                  <a16:creationId xmlns:a16="http://schemas.microsoft.com/office/drawing/2014/main" id="{D3A77D19-561A-F1AF-75BA-9C4ACA2789A6}"/>
                </a:ext>
              </a:extLst>
            </p:cNvPr>
            <p:cNvSpPr/>
            <p:nvPr/>
          </p:nvSpPr>
          <p:spPr>
            <a:xfrm>
              <a:off x="7238350" y="1955275"/>
              <a:ext cx="99750" cy="7200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7" y="56"/>
                    <a:pt x="3934" y="93"/>
                    <a:pt x="3934" y="139"/>
                  </a:cubicBezTo>
                  <a:lnTo>
                    <a:pt x="3934" y="149"/>
                  </a:lnTo>
                  <a:cubicBezTo>
                    <a:pt x="3934" y="195"/>
                    <a:pt x="3897" y="232"/>
                    <a:pt x="3850" y="232"/>
                  </a:cubicBezTo>
                  <a:lnTo>
                    <a:pt x="140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40" y="56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66" y="288"/>
                    <a:pt x="140" y="288"/>
                  </a:cubicBezTo>
                  <a:lnTo>
                    <a:pt x="3850" y="288"/>
                  </a:lnTo>
                  <a:cubicBezTo>
                    <a:pt x="3925" y="288"/>
                    <a:pt x="3990" y="232"/>
                    <a:pt x="3990" y="149"/>
                  </a:cubicBezTo>
                  <a:lnTo>
                    <a:pt x="3990" y="139"/>
                  </a:lnTo>
                  <a:cubicBezTo>
                    <a:pt x="3990" y="65"/>
                    <a:pt x="3925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143;p26">
              <a:extLst>
                <a:ext uri="{FF2B5EF4-FFF2-40B4-BE49-F238E27FC236}">
                  <a16:creationId xmlns:a16="http://schemas.microsoft.com/office/drawing/2014/main" id="{6C16047B-70F9-A195-AED2-FF2CE9A0DC35}"/>
                </a:ext>
              </a:extLst>
            </p:cNvPr>
            <p:cNvSpPr/>
            <p:nvPr/>
          </p:nvSpPr>
          <p:spPr>
            <a:xfrm>
              <a:off x="7246700" y="19775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1" y="84"/>
                    <a:pt x="1" y="196"/>
                  </a:cubicBezTo>
                  <a:cubicBezTo>
                    <a:pt x="1" y="307"/>
                    <a:pt x="93" y="400"/>
                    <a:pt x="195" y="400"/>
                  </a:cubicBezTo>
                  <a:lnTo>
                    <a:pt x="3155" y="400"/>
                  </a:lnTo>
                  <a:cubicBezTo>
                    <a:pt x="3266" y="400"/>
                    <a:pt x="3359" y="307"/>
                    <a:pt x="3359" y="196"/>
                  </a:cubicBezTo>
                  <a:cubicBezTo>
                    <a:pt x="3359" y="84"/>
                    <a:pt x="3266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144;p26">
              <a:extLst>
                <a:ext uri="{FF2B5EF4-FFF2-40B4-BE49-F238E27FC236}">
                  <a16:creationId xmlns:a16="http://schemas.microsoft.com/office/drawing/2014/main" id="{2EC266FF-C521-5A95-02EF-A1F247886F17}"/>
                </a:ext>
              </a:extLst>
            </p:cNvPr>
            <p:cNvSpPr/>
            <p:nvPr/>
          </p:nvSpPr>
          <p:spPr>
            <a:xfrm>
              <a:off x="7245300" y="1976150"/>
              <a:ext cx="86775" cy="12775"/>
            </a:xfrm>
            <a:custGeom>
              <a:avLst/>
              <a:gdLst/>
              <a:ahLst/>
              <a:cxnLst/>
              <a:rect l="l" t="t" r="r" b="b"/>
              <a:pathLst>
                <a:path w="3471" h="511" extrusionOk="0">
                  <a:moveTo>
                    <a:pt x="3211" y="112"/>
                  </a:moveTo>
                  <a:cubicBezTo>
                    <a:pt x="3285" y="112"/>
                    <a:pt x="3350" y="176"/>
                    <a:pt x="3350" y="251"/>
                  </a:cubicBezTo>
                  <a:cubicBezTo>
                    <a:pt x="3350" y="334"/>
                    <a:pt x="3285" y="390"/>
                    <a:pt x="3211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9"/>
                    <a:pt x="112" y="510"/>
                    <a:pt x="251" y="510"/>
                  </a:cubicBezTo>
                  <a:lnTo>
                    <a:pt x="3211" y="510"/>
                  </a:lnTo>
                  <a:cubicBezTo>
                    <a:pt x="3350" y="510"/>
                    <a:pt x="3470" y="399"/>
                    <a:pt x="3470" y="251"/>
                  </a:cubicBezTo>
                  <a:cubicBezTo>
                    <a:pt x="3470" y="112"/>
                    <a:pt x="335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145;p26">
              <a:extLst>
                <a:ext uri="{FF2B5EF4-FFF2-40B4-BE49-F238E27FC236}">
                  <a16:creationId xmlns:a16="http://schemas.microsoft.com/office/drawing/2014/main" id="{F5EE1DD7-FB52-2DCB-37BA-BCF820B2CBAE}"/>
                </a:ext>
              </a:extLst>
            </p:cNvPr>
            <p:cNvSpPr/>
            <p:nvPr/>
          </p:nvSpPr>
          <p:spPr>
            <a:xfrm>
              <a:off x="7263625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146;p26">
              <a:extLst>
                <a:ext uri="{FF2B5EF4-FFF2-40B4-BE49-F238E27FC236}">
                  <a16:creationId xmlns:a16="http://schemas.microsoft.com/office/drawing/2014/main" id="{94DBE021-D67A-B88B-D796-E18873A4EF4D}"/>
                </a:ext>
              </a:extLst>
            </p:cNvPr>
            <p:cNvSpPr/>
            <p:nvPr/>
          </p:nvSpPr>
          <p:spPr>
            <a:xfrm>
              <a:off x="7272900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147;p26">
              <a:extLst>
                <a:ext uri="{FF2B5EF4-FFF2-40B4-BE49-F238E27FC236}">
                  <a16:creationId xmlns:a16="http://schemas.microsoft.com/office/drawing/2014/main" id="{454D6BC1-FFEB-8C7C-F82A-AB8618D8B16F}"/>
                </a:ext>
              </a:extLst>
            </p:cNvPr>
            <p:cNvSpPr/>
            <p:nvPr/>
          </p:nvSpPr>
          <p:spPr>
            <a:xfrm>
              <a:off x="7281500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9"/>
                    <a:pt x="46" y="196"/>
                    <a:pt x="93" y="196"/>
                  </a:cubicBezTo>
                  <a:cubicBezTo>
                    <a:pt x="148" y="196"/>
                    <a:pt x="195" y="149"/>
                    <a:pt x="195" y="94"/>
                  </a:cubicBezTo>
                  <a:cubicBezTo>
                    <a:pt x="195" y="3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148;p26">
              <a:extLst>
                <a:ext uri="{FF2B5EF4-FFF2-40B4-BE49-F238E27FC236}">
                  <a16:creationId xmlns:a16="http://schemas.microsoft.com/office/drawing/2014/main" id="{F7033B3A-619A-09EC-8B3C-48F1295CCCF3}"/>
                </a:ext>
              </a:extLst>
            </p:cNvPr>
            <p:cNvSpPr/>
            <p:nvPr/>
          </p:nvSpPr>
          <p:spPr>
            <a:xfrm>
              <a:off x="7290775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149;p26">
              <a:extLst>
                <a:ext uri="{FF2B5EF4-FFF2-40B4-BE49-F238E27FC236}">
                  <a16:creationId xmlns:a16="http://schemas.microsoft.com/office/drawing/2014/main" id="{543DE97C-F260-8F36-A0FD-D8C4CF2C6A0F}"/>
                </a:ext>
              </a:extLst>
            </p:cNvPr>
            <p:cNvSpPr/>
            <p:nvPr/>
          </p:nvSpPr>
          <p:spPr>
            <a:xfrm>
              <a:off x="7299800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2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150;p26">
              <a:extLst>
                <a:ext uri="{FF2B5EF4-FFF2-40B4-BE49-F238E27FC236}">
                  <a16:creationId xmlns:a16="http://schemas.microsoft.com/office/drawing/2014/main" id="{0A574BD0-73AA-3E88-6FC7-0E187894A98C}"/>
                </a:ext>
              </a:extLst>
            </p:cNvPr>
            <p:cNvSpPr/>
            <p:nvPr/>
          </p:nvSpPr>
          <p:spPr>
            <a:xfrm>
              <a:off x="7309075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151;p26">
              <a:extLst>
                <a:ext uri="{FF2B5EF4-FFF2-40B4-BE49-F238E27FC236}">
                  <a16:creationId xmlns:a16="http://schemas.microsoft.com/office/drawing/2014/main" id="{1BDFE3B9-708D-899B-481C-0A0A2AFC74B0}"/>
                </a:ext>
              </a:extLst>
            </p:cNvPr>
            <p:cNvSpPr/>
            <p:nvPr/>
          </p:nvSpPr>
          <p:spPr>
            <a:xfrm>
              <a:off x="7261775" y="1885700"/>
              <a:ext cx="53825" cy="53600"/>
            </a:xfrm>
            <a:custGeom>
              <a:avLst/>
              <a:gdLst/>
              <a:ahLst/>
              <a:cxnLst/>
              <a:rect l="l" t="t" r="r" b="b"/>
              <a:pathLst>
                <a:path w="2153" h="2144" extrusionOk="0">
                  <a:moveTo>
                    <a:pt x="1077" y="0"/>
                  </a:moveTo>
                  <a:cubicBezTo>
                    <a:pt x="483" y="0"/>
                    <a:pt x="1" y="473"/>
                    <a:pt x="1" y="1067"/>
                  </a:cubicBezTo>
                  <a:cubicBezTo>
                    <a:pt x="1" y="1661"/>
                    <a:pt x="483" y="2143"/>
                    <a:pt x="1077" y="2143"/>
                  </a:cubicBezTo>
                  <a:cubicBezTo>
                    <a:pt x="1670" y="2143"/>
                    <a:pt x="2153" y="1661"/>
                    <a:pt x="2153" y="1067"/>
                  </a:cubicBezTo>
                  <a:cubicBezTo>
                    <a:pt x="2153" y="473"/>
                    <a:pt x="1670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152;p26">
              <a:extLst>
                <a:ext uri="{FF2B5EF4-FFF2-40B4-BE49-F238E27FC236}">
                  <a16:creationId xmlns:a16="http://schemas.microsoft.com/office/drawing/2014/main" id="{5BAD9EAC-B4E4-C8A7-5BC8-2C0889FD19F1}"/>
                </a:ext>
              </a:extLst>
            </p:cNvPr>
            <p:cNvSpPr/>
            <p:nvPr/>
          </p:nvSpPr>
          <p:spPr>
            <a:xfrm>
              <a:off x="7260375" y="1884075"/>
              <a:ext cx="56625" cy="56850"/>
            </a:xfrm>
            <a:custGeom>
              <a:avLst/>
              <a:gdLst/>
              <a:ahLst/>
              <a:cxnLst/>
              <a:rect l="l" t="t" r="r" b="b"/>
              <a:pathLst>
                <a:path w="2265" h="2274" extrusionOk="0">
                  <a:moveTo>
                    <a:pt x="1133" y="121"/>
                  </a:moveTo>
                  <a:cubicBezTo>
                    <a:pt x="1689" y="121"/>
                    <a:pt x="2144" y="576"/>
                    <a:pt x="2144" y="1132"/>
                  </a:cubicBezTo>
                  <a:cubicBezTo>
                    <a:pt x="2144" y="1698"/>
                    <a:pt x="1689" y="2153"/>
                    <a:pt x="1133" y="2153"/>
                  </a:cubicBezTo>
                  <a:cubicBezTo>
                    <a:pt x="567" y="2153"/>
                    <a:pt x="112" y="1698"/>
                    <a:pt x="112" y="1132"/>
                  </a:cubicBezTo>
                  <a:cubicBezTo>
                    <a:pt x="112" y="576"/>
                    <a:pt x="567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502" y="0"/>
                    <a:pt x="1" y="511"/>
                    <a:pt x="1" y="1132"/>
                  </a:cubicBezTo>
                  <a:cubicBezTo>
                    <a:pt x="1" y="1763"/>
                    <a:pt x="502" y="2273"/>
                    <a:pt x="1133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153;p26">
              <a:extLst>
                <a:ext uri="{FF2B5EF4-FFF2-40B4-BE49-F238E27FC236}">
                  <a16:creationId xmlns:a16="http://schemas.microsoft.com/office/drawing/2014/main" id="{1152E7B3-9CBA-424B-8A22-354C942D7E07}"/>
                </a:ext>
              </a:extLst>
            </p:cNvPr>
            <p:cNvSpPr/>
            <p:nvPr/>
          </p:nvSpPr>
          <p:spPr>
            <a:xfrm>
              <a:off x="7276625" y="1914000"/>
              <a:ext cx="23900" cy="12075"/>
            </a:xfrm>
            <a:custGeom>
              <a:avLst/>
              <a:gdLst/>
              <a:ahLst/>
              <a:cxnLst/>
              <a:rect l="l" t="t" r="r" b="b"/>
              <a:pathLst>
                <a:path w="956" h="483" extrusionOk="0">
                  <a:moveTo>
                    <a:pt x="483" y="0"/>
                  </a:moveTo>
                  <a:cubicBezTo>
                    <a:pt x="214" y="0"/>
                    <a:pt x="0" y="213"/>
                    <a:pt x="0" y="482"/>
                  </a:cubicBezTo>
                  <a:lnTo>
                    <a:pt x="956" y="482"/>
                  </a:lnTo>
                  <a:cubicBezTo>
                    <a:pt x="956" y="213"/>
                    <a:pt x="7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154;p26">
              <a:extLst>
                <a:ext uri="{FF2B5EF4-FFF2-40B4-BE49-F238E27FC236}">
                  <a16:creationId xmlns:a16="http://schemas.microsoft.com/office/drawing/2014/main" id="{40A63B14-DE76-A21F-A70A-9DB4A389D5E2}"/>
                </a:ext>
              </a:extLst>
            </p:cNvPr>
            <p:cNvSpPr/>
            <p:nvPr/>
          </p:nvSpPr>
          <p:spPr>
            <a:xfrm>
              <a:off x="7275225" y="1912600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21"/>
                  </a:moveTo>
                  <a:cubicBezTo>
                    <a:pt x="743" y="121"/>
                    <a:pt x="919" y="279"/>
                    <a:pt x="947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9" y="121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2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7" y="538"/>
                  </a:cubicBezTo>
                  <a:cubicBezTo>
                    <a:pt x="1077" y="242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155;p26">
              <a:extLst>
                <a:ext uri="{FF2B5EF4-FFF2-40B4-BE49-F238E27FC236}">
                  <a16:creationId xmlns:a16="http://schemas.microsoft.com/office/drawing/2014/main" id="{CE0880F8-7094-7779-957F-CCA0F231365B}"/>
                </a:ext>
              </a:extLst>
            </p:cNvPr>
            <p:cNvSpPr/>
            <p:nvPr/>
          </p:nvSpPr>
          <p:spPr>
            <a:xfrm>
              <a:off x="7281950" y="18989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cubicBezTo>
                    <a:pt x="1" y="418"/>
                    <a:pt x="121" y="538"/>
                    <a:pt x="270" y="538"/>
                  </a:cubicBezTo>
                  <a:cubicBezTo>
                    <a:pt x="418" y="538"/>
                    <a:pt x="539" y="418"/>
                    <a:pt x="539" y="269"/>
                  </a:cubicBezTo>
                  <a:cubicBezTo>
                    <a:pt x="539" y="121"/>
                    <a:pt x="418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156;p26">
              <a:extLst>
                <a:ext uri="{FF2B5EF4-FFF2-40B4-BE49-F238E27FC236}">
                  <a16:creationId xmlns:a16="http://schemas.microsoft.com/office/drawing/2014/main" id="{52CD2590-EAFB-1DBA-0F8F-10A47D44DC36}"/>
                </a:ext>
              </a:extLst>
            </p:cNvPr>
            <p:cNvSpPr/>
            <p:nvPr/>
          </p:nvSpPr>
          <p:spPr>
            <a:xfrm>
              <a:off x="7280550" y="189752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6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6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6" y="112"/>
                  </a:cubicBezTo>
                  <a:close/>
                  <a:moveTo>
                    <a:pt x="326" y="0"/>
                  </a:moveTo>
                  <a:cubicBezTo>
                    <a:pt x="140" y="0"/>
                    <a:pt x="1" y="140"/>
                    <a:pt x="1" y="325"/>
                  </a:cubicBezTo>
                  <a:cubicBezTo>
                    <a:pt x="1" y="511"/>
                    <a:pt x="140" y="659"/>
                    <a:pt x="326" y="659"/>
                  </a:cubicBezTo>
                  <a:cubicBezTo>
                    <a:pt x="511" y="659"/>
                    <a:pt x="660" y="511"/>
                    <a:pt x="660" y="325"/>
                  </a:cubicBezTo>
                  <a:cubicBezTo>
                    <a:pt x="660" y="140"/>
                    <a:pt x="51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157;p26">
              <a:extLst>
                <a:ext uri="{FF2B5EF4-FFF2-40B4-BE49-F238E27FC236}">
                  <a16:creationId xmlns:a16="http://schemas.microsoft.com/office/drawing/2014/main" id="{48392868-6F08-7E91-4AAF-5A5E543CA768}"/>
                </a:ext>
              </a:extLst>
            </p:cNvPr>
            <p:cNvSpPr/>
            <p:nvPr/>
          </p:nvSpPr>
          <p:spPr>
            <a:xfrm>
              <a:off x="7268725" y="1995400"/>
              <a:ext cx="39700" cy="12300"/>
            </a:xfrm>
            <a:custGeom>
              <a:avLst/>
              <a:gdLst/>
              <a:ahLst/>
              <a:cxnLst/>
              <a:rect l="l" t="t" r="r" b="b"/>
              <a:pathLst>
                <a:path w="1588" h="492" extrusionOk="0">
                  <a:moveTo>
                    <a:pt x="251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90"/>
                    <a:pt x="112" y="492"/>
                    <a:pt x="251" y="492"/>
                  </a:cubicBezTo>
                  <a:lnTo>
                    <a:pt x="1346" y="492"/>
                  </a:lnTo>
                  <a:cubicBezTo>
                    <a:pt x="1476" y="492"/>
                    <a:pt x="1587" y="390"/>
                    <a:pt x="1587" y="251"/>
                  </a:cubicBezTo>
                  <a:cubicBezTo>
                    <a:pt x="1587" y="111"/>
                    <a:pt x="1476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158;p26">
              <a:extLst>
                <a:ext uri="{FF2B5EF4-FFF2-40B4-BE49-F238E27FC236}">
                  <a16:creationId xmlns:a16="http://schemas.microsoft.com/office/drawing/2014/main" id="{192E30AB-FAC4-9654-8E28-CA97821C46D8}"/>
                </a:ext>
              </a:extLst>
            </p:cNvPr>
            <p:cNvSpPr/>
            <p:nvPr/>
          </p:nvSpPr>
          <p:spPr>
            <a:xfrm>
              <a:off x="7267350" y="1994000"/>
              <a:ext cx="42450" cy="15325"/>
            </a:xfrm>
            <a:custGeom>
              <a:avLst/>
              <a:gdLst/>
              <a:ahLst/>
              <a:cxnLst/>
              <a:rect l="l" t="t" r="r" b="b"/>
              <a:pathLst>
                <a:path w="1698" h="613" extrusionOk="0">
                  <a:moveTo>
                    <a:pt x="1401" y="121"/>
                  </a:moveTo>
                  <a:cubicBezTo>
                    <a:pt x="1503" y="121"/>
                    <a:pt x="1586" y="20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12" y="409"/>
                    <a:pt x="112" y="307"/>
                  </a:cubicBezTo>
                  <a:cubicBezTo>
                    <a:pt x="112" y="205"/>
                    <a:pt x="195" y="121"/>
                    <a:pt x="306" y="121"/>
                  </a:cubicBezTo>
                  <a:close/>
                  <a:moveTo>
                    <a:pt x="306" y="0"/>
                  </a:moveTo>
                  <a:cubicBezTo>
                    <a:pt x="139" y="0"/>
                    <a:pt x="0" y="140"/>
                    <a:pt x="0" y="307"/>
                  </a:cubicBezTo>
                  <a:cubicBezTo>
                    <a:pt x="0" y="474"/>
                    <a:pt x="130" y="613"/>
                    <a:pt x="306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159;p26">
              <a:extLst>
                <a:ext uri="{FF2B5EF4-FFF2-40B4-BE49-F238E27FC236}">
                  <a16:creationId xmlns:a16="http://schemas.microsoft.com/office/drawing/2014/main" id="{2BF06310-F231-00FF-A246-2C4082B4E552}"/>
                </a:ext>
              </a:extLst>
            </p:cNvPr>
            <p:cNvSpPr/>
            <p:nvPr/>
          </p:nvSpPr>
          <p:spPr>
            <a:xfrm>
              <a:off x="7284275" y="2327500"/>
              <a:ext cx="305000" cy="222425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160;p26">
              <a:extLst>
                <a:ext uri="{FF2B5EF4-FFF2-40B4-BE49-F238E27FC236}">
                  <a16:creationId xmlns:a16="http://schemas.microsoft.com/office/drawing/2014/main" id="{E8AB9717-40F5-73E1-A728-3217F3CEEB2F}"/>
                </a:ext>
              </a:extLst>
            </p:cNvPr>
            <p:cNvSpPr/>
            <p:nvPr/>
          </p:nvSpPr>
          <p:spPr>
            <a:xfrm>
              <a:off x="7301425" y="2310575"/>
              <a:ext cx="305000" cy="37575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161;p26">
              <a:extLst>
                <a:ext uri="{FF2B5EF4-FFF2-40B4-BE49-F238E27FC236}">
                  <a16:creationId xmlns:a16="http://schemas.microsoft.com/office/drawing/2014/main" id="{DA6317D2-EA06-9DE4-9EC2-32E2C18975CA}"/>
                </a:ext>
              </a:extLst>
            </p:cNvPr>
            <p:cNvSpPr/>
            <p:nvPr/>
          </p:nvSpPr>
          <p:spPr>
            <a:xfrm>
              <a:off x="7299800" y="2309175"/>
              <a:ext cx="308025" cy="4037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162;p26">
              <a:extLst>
                <a:ext uri="{FF2B5EF4-FFF2-40B4-BE49-F238E27FC236}">
                  <a16:creationId xmlns:a16="http://schemas.microsoft.com/office/drawing/2014/main" id="{33E73E9B-6BDA-75E8-AB56-1B0AECF41C37}"/>
                </a:ext>
              </a:extLst>
            </p:cNvPr>
            <p:cNvSpPr/>
            <p:nvPr/>
          </p:nvSpPr>
          <p:spPr>
            <a:xfrm>
              <a:off x="75537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163;p26">
              <a:extLst>
                <a:ext uri="{FF2B5EF4-FFF2-40B4-BE49-F238E27FC236}">
                  <a16:creationId xmlns:a16="http://schemas.microsoft.com/office/drawing/2014/main" id="{55CBC062-3AC1-2282-BCCD-59857DD5DE30}"/>
                </a:ext>
              </a:extLst>
            </p:cNvPr>
            <p:cNvSpPr/>
            <p:nvPr/>
          </p:nvSpPr>
          <p:spPr>
            <a:xfrm>
              <a:off x="75762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164;p26">
              <a:extLst>
                <a:ext uri="{FF2B5EF4-FFF2-40B4-BE49-F238E27FC236}">
                  <a16:creationId xmlns:a16="http://schemas.microsoft.com/office/drawing/2014/main" id="{3924FA64-9AD1-5C35-A51F-5F99F304D2C8}"/>
                </a:ext>
              </a:extLst>
            </p:cNvPr>
            <p:cNvSpPr/>
            <p:nvPr/>
          </p:nvSpPr>
          <p:spPr>
            <a:xfrm>
              <a:off x="7531500" y="2321700"/>
              <a:ext cx="14400" cy="14400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165;p26">
              <a:extLst>
                <a:ext uri="{FF2B5EF4-FFF2-40B4-BE49-F238E27FC236}">
                  <a16:creationId xmlns:a16="http://schemas.microsoft.com/office/drawing/2014/main" id="{F2073F15-BF9E-515C-25B5-8670F047DE5A}"/>
                </a:ext>
              </a:extLst>
            </p:cNvPr>
            <p:cNvSpPr/>
            <p:nvPr/>
          </p:nvSpPr>
          <p:spPr>
            <a:xfrm>
              <a:off x="7301200" y="2348125"/>
              <a:ext cx="305000" cy="183475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166;p26">
              <a:extLst>
                <a:ext uri="{FF2B5EF4-FFF2-40B4-BE49-F238E27FC236}">
                  <a16:creationId xmlns:a16="http://schemas.microsoft.com/office/drawing/2014/main" id="{8A142C2B-F176-30CF-90CB-3CD266EC563D}"/>
                </a:ext>
              </a:extLst>
            </p:cNvPr>
            <p:cNvSpPr/>
            <p:nvPr/>
          </p:nvSpPr>
          <p:spPr>
            <a:xfrm>
              <a:off x="7299800" y="2346750"/>
              <a:ext cx="308025" cy="186250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167;p26">
              <a:extLst>
                <a:ext uri="{FF2B5EF4-FFF2-40B4-BE49-F238E27FC236}">
                  <a16:creationId xmlns:a16="http://schemas.microsoft.com/office/drawing/2014/main" id="{A7F1A0CC-724F-A7D9-A617-A8B2DEA9CBD0}"/>
                </a:ext>
              </a:extLst>
            </p:cNvPr>
            <p:cNvSpPr/>
            <p:nvPr/>
          </p:nvSpPr>
          <p:spPr>
            <a:xfrm>
              <a:off x="7510150" y="2385250"/>
              <a:ext cx="67525" cy="103925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168;p26">
              <a:extLst>
                <a:ext uri="{FF2B5EF4-FFF2-40B4-BE49-F238E27FC236}">
                  <a16:creationId xmlns:a16="http://schemas.microsoft.com/office/drawing/2014/main" id="{DAED9F75-3AFB-EF35-58DA-AA49E1127FA4}"/>
                </a:ext>
              </a:extLst>
            </p:cNvPr>
            <p:cNvSpPr/>
            <p:nvPr/>
          </p:nvSpPr>
          <p:spPr>
            <a:xfrm>
              <a:off x="7508775" y="2383625"/>
              <a:ext cx="70300" cy="10717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169;p26">
              <a:extLst>
                <a:ext uri="{FF2B5EF4-FFF2-40B4-BE49-F238E27FC236}">
                  <a16:creationId xmlns:a16="http://schemas.microsoft.com/office/drawing/2014/main" id="{6A5BAF1F-00D8-F369-295D-BF232E150C7C}"/>
                </a:ext>
              </a:extLst>
            </p:cNvPr>
            <p:cNvSpPr/>
            <p:nvPr/>
          </p:nvSpPr>
          <p:spPr>
            <a:xfrm>
              <a:off x="7511775" y="2387100"/>
              <a:ext cx="65200" cy="100900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170;p26">
              <a:extLst>
                <a:ext uri="{FF2B5EF4-FFF2-40B4-BE49-F238E27FC236}">
                  <a16:creationId xmlns:a16="http://schemas.microsoft.com/office/drawing/2014/main" id="{BF359CB5-3B05-99CF-3907-9D0899A111F2}"/>
                </a:ext>
              </a:extLst>
            </p:cNvPr>
            <p:cNvSpPr/>
            <p:nvPr/>
          </p:nvSpPr>
          <p:spPr>
            <a:xfrm>
              <a:off x="7510150" y="2385700"/>
              <a:ext cx="68450" cy="103700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171;p26">
              <a:extLst>
                <a:ext uri="{FF2B5EF4-FFF2-40B4-BE49-F238E27FC236}">
                  <a16:creationId xmlns:a16="http://schemas.microsoft.com/office/drawing/2014/main" id="{592B9743-4C13-B16C-D824-C2F41D8F0BA5}"/>
                </a:ext>
              </a:extLst>
            </p:cNvPr>
            <p:cNvSpPr/>
            <p:nvPr/>
          </p:nvSpPr>
          <p:spPr>
            <a:xfrm>
              <a:off x="7510625" y="2386875"/>
              <a:ext cx="64950" cy="102300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172;p26">
              <a:extLst>
                <a:ext uri="{FF2B5EF4-FFF2-40B4-BE49-F238E27FC236}">
                  <a16:creationId xmlns:a16="http://schemas.microsoft.com/office/drawing/2014/main" id="{65850A6C-5BB6-F49F-F342-1B70A16D27B4}"/>
                </a:ext>
              </a:extLst>
            </p:cNvPr>
            <p:cNvSpPr/>
            <p:nvPr/>
          </p:nvSpPr>
          <p:spPr>
            <a:xfrm>
              <a:off x="7509000" y="2385325"/>
              <a:ext cx="68200" cy="105475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173;p26">
              <a:extLst>
                <a:ext uri="{FF2B5EF4-FFF2-40B4-BE49-F238E27FC236}">
                  <a16:creationId xmlns:a16="http://schemas.microsoft.com/office/drawing/2014/main" id="{70E5E1B9-0319-DB0F-3DAD-794B906C4D51}"/>
                </a:ext>
              </a:extLst>
            </p:cNvPr>
            <p:cNvSpPr/>
            <p:nvPr/>
          </p:nvSpPr>
          <p:spPr>
            <a:xfrm>
              <a:off x="7340175" y="2391050"/>
              <a:ext cx="143350" cy="3025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174;p26">
              <a:extLst>
                <a:ext uri="{FF2B5EF4-FFF2-40B4-BE49-F238E27FC236}">
                  <a16:creationId xmlns:a16="http://schemas.microsoft.com/office/drawing/2014/main" id="{DB4A9587-01F0-5948-B481-70C86F730467}"/>
                </a:ext>
              </a:extLst>
            </p:cNvPr>
            <p:cNvSpPr/>
            <p:nvPr/>
          </p:nvSpPr>
          <p:spPr>
            <a:xfrm>
              <a:off x="7340175" y="2412375"/>
              <a:ext cx="52200" cy="3050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175;p26">
              <a:extLst>
                <a:ext uri="{FF2B5EF4-FFF2-40B4-BE49-F238E27FC236}">
                  <a16:creationId xmlns:a16="http://schemas.microsoft.com/office/drawing/2014/main" id="{7FD7D211-90A2-0730-DF2A-21AF62F262FC}"/>
                </a:ext>
              </a:extLst>
            </p:cNvPr>
            <p:cNvSpPr/>
            <p:nvPr/>
          </p:nvSpPr>
          <p:spPr>
            <a:xfrm>
              <a:off x="7409750" y="2412375"/>
              <a:ext cx="62875" cy="3050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176;p26">
              <a:extLst>
                <a:ext uri="{FF2B5EF4-FFF2-40B4-BE49-F238E27FC236}">
                  <a16:creationId xmlns:a16="http://schemas.microsoft.com/office/drawing/2014/main" id="{BA7B7C2E-11C5-286E-162C-B8239A83DF08}"/>
                </a:ext>
              </a:extLst>
            </p:cNvPr>
            <p:cNvSpPr/>
            <p:nvPr/>
          </p:nvSpPr>
          <p:spPr>
            <a:xfrm>
              <a:off x="7340175" y="2477075"/>
              <a:ext cx="93025" cy="2825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177;p26">
              <a:extLst>
                <a:ext uri="{FF2B5EF4-FFF2-40B4-BE49-F238E27FC236}">
                  <a16:creationId xmlns:a16="http://schemas.microsoft.com/office/drawing/2014/main" id="{40E45E65-68C8-4EF4-3BC0-A7348DFCE7CF}"/>
                </a:ext>
              </a:extLst>
            </p:cNvPr>
            <p:cNvSpPr/>
            <p:nvPr/>
          </p:nvSpPr>
          <p:spPr>
            <a:xfrm>
              <a:off x="7340175" y="2434875"/>
              <a:ext cx="144500" cy="2800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178;p26">
              <a:extLst>
                <a:ext uri="{FF2B5EF4-FFF2-40B4-BE49-F238E27FC236}">
                  <a16:creationId xmlns:a16="http://schemas.microsoft.com/office/drawing/2014/main" id="{77ECED6D-8CB2-9448-DE9D-E68EE5F232EC}"/>
                </a:ext>
              </a:extLst>
            </p:cNvPr>
            <p:cNvSpPr/>
            <p:nvPr/>
          </p:nvSpPr>
          <p:spPr>
            <a:xfrm>
              <a:off x="7340175" y="2456200"/>
              <a:ext cx="47800" cy="2825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179;p26">
              <a:extLst>
                <a:ext uri="{FF2B5EF4-FFF2-40B4-BE49-F238E27FC236}">
                  <a16:creationId xmlns:a16="http://schemas.microsoft.com/office/drawing/2014/main" id="{CAB859B8-AE9D-B818-C12B-6E2A91C9DEC4}"/>
                </a:ext>
              </a:extLst>
            </p:cNvPr>
            <p:cNvSpPr/>
            <p:nvPr/>
          </p:nvSpPr>
          <p:spPr>
            <a:xfrm>
              <a:off x="7398850" y="2456200"/>
              <a:ext cx="84675" cy="2825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180;p26">
              <a:extLst>
                <a:ext uri="{FF2B5EF4-FFF2-40B4-BE49-F238E27FC236}">
                  <a16:creationId xmlns:a16="http://schemas.microsoft.com/office/drawing/2014/main" id="{33BBE91C-564E-3096-5E9F-85FE519E5025}"/>
                </a:ext>
              </a:extLst>
            </p:cNvPr>
            <p:cNvSpPr/>
            <p:nvPr/>
          </p:nvSpPr>
          <p:spPr>
            <a:xfrm>
              <a:off x="7414375" y="2425125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181;p26">
              <a:extLst>
                <a:ext uri="{FF2B5EF4-FFF2-40B4-BE49-F238E27FC236}">
                  <a16:creationId xmlns:a16="http://schemas.microsoft.com/office/drawing/2014/main" id="{5EBAB187-A152-CB5C-8BD2-CF887A9FA74B}"/>
                </a:ext>
              </a:extLst>
            </p:cNvPr>
            <p:cNvSpPr/>
            <p:nvPr/>
          </p:nvSpPr>
          <p:spPr>
            <a:xfrm>
              <a:off x="7106150" y="2233800"/>
              <a:ext cx="232650" cy="16562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182;p26">
              <a:extLst>
                <a:ext uri="{FF2B5EF4-FFF2-40B4-BE49-F238E27FC236}">
                  <a16:creationId xmlns:a16="http://schemas.microsoft.com/office/drawing/2014/main" id="{D99B891E-1E1E-D498-982E-1DA6B2F2380A}"/>
                </a:ext>
              </a:extLst>
            </p:cNvPr>
            <p:cNvSpPr/>
            <p:nvPr/>
          </p:nvSpPr>
          <p:spPr>
            <a:xfrm>
              <a:off x="7104525" y="2232175"/>
              <a:ext cx="235675" cy="168850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183;p26">
              <a:extLst>
                <a:ext uri="{FF2B5EF4-FFF2-40B4-BE49-F238E27FC236}">
                  <a16:creationId xmlns:a16="http://schemas.microsoft.com/office/drawing/2014/main" id="{6D8425BD-07B1-2F8A-C6CA-5F0854376739}"/>
                </a:ext>
              </a:extLst>
            </p:cNvPr>
            <p:cNvSpPr/>
            <p:nvPr/>
          </p:nvSpPr>
          <p:spPr>
            <a:xfrm>
              <a:off x="7119150" y="2221275"/>
              <a:ext cx="232625" cy="27850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184;p26">
              <a:extLst>
                <a:ext uri="{FF2B5EF4-FFF2-40B4-BE49-F238E27FC236}">
                  <a16:creationId xmlns:a16="http://schemas.microsoft.com/office/drawing/2014/main" id="{F5433867-497D-933B-623B-0C353FDBB1EF}"/>
                </a:ext>
              </a:extLst>
            </p:cNvPr>
            <p:cNvSpPr/>
            <p:nvPr/>
          </p:nvSpPr>
          <p:spPr>
            <a:xfrm>
              <a:off x="7117750" y="2219650"/>
              <a:ext cx="235425" cy="30875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185;p26">
              <a:extLst>
                <a:ext uri="{FF2B5EF4-FFF2-40B4-BE49-F238E27FC236}">
                  <a16:creationId xmlns:a16="http://schemas.microsoft.com/office/drawing/2014/main" id="{A1DB1326-45AE-961F-D1CC-58E8476F1FBC}"/>
                </a:ext>
              </a:extLst>
            </p:cNvPr>
            <p:cNvSpPr/>
            <p:nvPr/>
          </p:nvSpPr>
          <p:spPr>
            <a:xfrm>
              <a:off x="7143950" y="22291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186;p26">
              <a:extLst>
                <a:ext uri="{FF2B5EF4-FFF2-40B4-BE49-F238E27FC236}">
                  <a16:creationId xmlns:a16="http://schemas.microsoft.com/office/drawing/2014/main" id="{A17DCF63-FEA4-8D2F-F72D-896BFEEBC545}"/>
                </a:ext>
              </a:extLst>
            </p:cNvPr>
            <p:cNvSpPr/>
            <p:nvPr/>
          </p:nvSpPr>
          <p:spPr>
            <a:xfrm>
              <a:off x="7160650" y="2229150"/>
              <a:ext cx="11625" cy="1140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187;p26">
              <a:extLst>
                <a:ext uri="{FF2B5EF4-FFF2-40B4-BE49-F238E27FC236}">
                  <a16:creationId xmlns:a16="http://schemas.microsoft.com/office/drawing/2014/main" id="{77043A1D-084E-348C-8C56-A1730A1CA488}"/>
                </a:ext>
              </a:extLst>
            </p:cNvPr>
            <p:cNvSpPr/>
            <p:nvPr/>
          </p:nvSpPr>
          <p:spPr>
            <a:xfrm>
              <a:off x="7127275" y="2229150"/>
              <a:ext cx="11600" cy="1140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188;p26">
              <a:extLst>
                <a:ext uri="{FF2B5EF4-FFF2-40B4-BE49-F238E27FC236}">
                  <a16:creationId xmlns:a16="http://schemas.microsoft.com/office/drawing/2014/main" id="{5F91D4DF-A0C0-60AF-AE3E-B1AFDFDFF28D}"/>
                </a:ext>
              </a:extLst>
            </p:cNvPr>
            <p:cNvSpPr/>
            <p:nvPr/>
          </p:nvSpPr>
          <p:spPr>
            <a:xfrm>
              <a:off x="7118925" y="2249100"/>
              <a:ext cx="232625" cy="136625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189;p26">
              <a:extLst>
                <a:ext uri="{FF2B5EF4-FFF2-40B4-BE49-F238E27FC236}">
                  <a16:creationId xmlns:a16="http://schemas.microsoft.com/office/drawing/2014/main" id="{8E121F7B-8383-9265-90AC-11B5D6DCF7E3}"/>
                </a:ext>
              </a:extLst>
            </p:cNvPr>
            <p:cNvSpPr/>
            <p:nvPr/>
          </p:nvSpPr>
          <p:spPr>
            <a:xfrm>
              <a:off x="7117525" y="2247725"/>
              <a:ext cx="235650" cy="139625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190;p26">
              <a:extLst>
                <a:ext uri="{FF2B5EF4-FFF2-40B4-BE49-F238E27FC236}">
                  <a16:creationId xmlns:a16="http://schemas.microsoft.com/office/drawing/2014/main" id="{B5975599-16E8-1868-D14C-EFA1031F409D}"/>
                </a:ext>
              </a:extLst>
            </p:cNvPr>
            <p:cNvSpPr/>
            <p:nvPr/>
          </p:nvSpPr>
          <p:spPr>
            <a:xfrm>
              <a:off x="7224200" y="2280875"/>
              <a:ext cx="98600" cy="2825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191;p26">
              <a:extLst>
                <a:ext uri="{FF2B5EF4-FFF2-40B4-BE49-F238E27FC236}">
                  <a16:creationId xmlns:a16="http://schemas.microsoft.com/office/drawing/2014/main" id="{BDBB1B2F-5FFA-9589-A566-6700FF245E10}"/>
                </a:ext>
              </a:extLst>
            </p:cNvPr>
            <p:cNvSpPr/>
            <p:nvPr/>
          </p:nvSpPr>
          <p:spPr>
            <a:xfrm>
              <a:off x="7224200" y="2296650"/>
              <a:ext cx="36450" cy="3050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192;p26">
              <a:extLst>
                <a:ext uri="{FF2B5EF4-FFF2-40B4-BE49-F238E27FC236}">
                  <a16:creationId xmlns:a16="http://schemas.microsoft.com/office/drawing/2014/main" id="{246C9CED-34BD-ACD0-FEE3-FABB61B9E1B9}"/>
                </a:ext>
              </a:extLst>
            </p:cNvPr>
            <p:cNvSpPr/>
            <p:nvPr/>
          </p:nvSpPr>
          <p:spPr>
            <a:xfrm>
              <a:off x="7271525" y="2296650"/>
              <a:ext cx="43850" cy="3050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193;p26">
              <a:extLst>
                <a:ext uri="{FF2B5EF4-FFF2-40B4-BE49-F238E27FC236}">
                  <a16:creationId xmlns:a16="http://schemas.microsoft.com/office/drawing/2014/main" id="{76F000CA-5E8C-DAC2-9C4A-D3F82429C65D}"/>
                </a:ext>
              </a:extLst>
            </p:cNvPr>
            <p:cNvSpPr/>
            <p:nvPr/>
          </p:nvSpPr>
          <p:spPr>
            <a:xfrm>
              <a:off x="7224200" y="2344900"/>
              <a:ext cx="64275" cy="2800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194;p26">
              <a:extLst>
                <a:ext uri="{FF2B5EF4-FFF2-40B4-BE49-F238E27FC236}">
                  <a16:creationId xmlns:a16="http://schemas.microsoft.com/office/drawing/2014/main" id="{1CCD74A6-4E43-655F-0531-D809585743BD}"/>
                </a:ext>
              </a:extLst>
            </p:cNvPr>
            <p:cNvSpPr/>
            <p:nvPr/>
          </p:nvSpPr>
          <p:spPr>
            <a:xfrm>
              <a:off x="7224200" y="2313350"/>
              <a:ext cx="99525" cy="2800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195;p26">
              <a:extLst>
                <a:ext uri="{FF2B5EF4-FFF2-40B4-BE49-F238E27FC236}">
                  <a16:creationId xmlns:a16="http://schemas.microsoft.com/office/drawing/2014/main" id="{00ABA78E-6901-FD7C-3F7D-707CEA6FB156}"/>
                </a:ext>
              </a:extLst>
            </p:cNvPr>
            <p:cNvSpPr/>
            <p:nvPr/>
          </p:nvSpPr>
          <p:spPr>
            <a:xfrm>
              <a:off x="7224200" y="2329125"/>
              <a:ext cx="33425" cy="3025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196;p26">
              <a:extLst>
                <a:ext uri="{FF2B5EF4-FFF2-40B4-BE49-F238E27FC236}">
                  <a16:creationId xmlns:a16="http://schemas.microsoft.com/office/drawing/2014/main" id="{5AEF191F-1F96-80D9-FCC4-CCE7339D86A6}"/>
                </a:ext>
              </a:extLst>
            </p:cNvPr>
            <p:cNvSpPr/>
            <p:nvPr/>
          </p:nvSpPr>
          <p:spPr>
            <a:xfrm>
              <a:off x="7264100" y="2329125"/>
              <a:ext cx="58700" cy="3025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197;p26">
              <a:extLst>
                <a:ext uri="{FF2B5EF4-FFF2-40B4-BE49-F238E27FC236}">
                  <a16:creationId xmlns:a16="http://schemas.microsoft.com/office/drawing/2014/main" id="{2C6AA381-EA33-580D-AC89-095F0C4C782E}"/>
                </a:ext>
              </a:extLst>
            </p:cNvPr>
            <p:cNvSpPr/>
            <p:nvPr/>
          </p:nvSpPr>
          <p:spPr>
            <a:xfrm>
              <a:off x="7136550" y="2273925"/>
              <a:ext cx="70525" cy="705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198;p26">
              <a:extLst>
                <a:ext uri="{FF2B5EF4-FFF2-40B4-BE49-F238E27FC236}">
                  <a16:creationId xmlns:a16="http://schemas.microsoft.com/office/drawing/2014/main" id="{A5E1DC02-9E32-F7FB-8263-453BD4BC26D2}"/>
                </a:ext>
              </a:extLst>
            </p:cNvPr>
            <p:cNvSpPr/>
            <p:nvPr/>
          </p:nvSpPr>
          <p:spPr>
            <a:xfrm>
              <a:off x="7135150" y="2272525"/>
              <a:ext cx="73300" cy="73550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199;p26">
              <a:extLst>
                <a:ext uri="{FF2B5EF4-FFF2-40B4-BE49-F238E27FC236}">
                  <a16:creationId xmlns:a16="http://schemas.microsoft.com/office/drawing/2014/main" id="{2EA516EF-A4AA-CC4B-D381-282ACB5FD45F}"/>
                </a:ext>
              </a:extLst>
            </p:cNvPr>
            <p:cNvSpPr/>
            <p:nvPr/>
          </p:nvSpPr>
          <p:spPr>
            <a:xfrm>
              <a:off x="7133525" y="2274375"/>
              <a:ext cx="70525" cy="70550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200;p26">
              <a:extLst>
                <a:ext uri="{FF2B5EF4-FFF2-40B4-BE49-F238E27FC236}">
                  <a16:creationId xmlns:a16="http://schemas.microsoft.com/office/drawing/2014/main" id="{798C9192-F345-E647-5E95-6B43A5145C5C}"/>
                </a:ext>
              </a:extLst>
            </p:cNvPr>
            <p:cNvSpPr/>
            <p:nvPr/>
          </p:nvSpPr>
          <p:spPr>
            <a:xfrm>
              <a:off x="7132125" y="2273000"/>
              <a:ext cx="73325" cy="73525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201;p26">
              <a:extLst>
                <a:ext uri="{FF2B5EF4-FFF2-40B4-BE49-F238E27FC236}">
                  <a16:creationId xmlns:a16="http://schemas.microsoft.com/office/drawing/2014/main" id="{B836F049-75F4-CA3F-8B3B-5C56501D7790}"/>
                </a:ext>
              </a:extLst>
            </p:cNvPr>
            <p:cNvSpPr/>
            <p:nvPr/>
          </p:nvSpPr>
          <p:spPr>
            <a:xfrm>
              <a:off x="7288225" y="2174500"/>
              <a:ext cx="117825" cy="104850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202;p26">
              <a:extLst>
                <a:ext uri="{FF2B5EF4-FFF2-40B4-BE49-F238E27FC236}">
                  <a16:creationId xmlns:a16="http://schemas.microsoft.com/office/drawing/2014/main" id="{9577A62F-CAF8-21C9-4EA8-26F55509BA01}"/>
                </a:ext>
              </a:extLst>
            </p:cNvPr>
            <p:cNvSpPr/>
            <p:nvPr/>
          </p:nvSpPr>
          <p:spPr>
            <a:xfrm>
              <a:off x="7293325" y="2173275"/>
              <a:ext cx="107625" cy="107625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203;p26">
              <a:extLst>
                <a:ext uri="{FF2B5EF4-FFF2-40B4-BE49-F238E27FC236}">
                  <a16:creationId xmlns:a16="http://schemas.microsoft.com/office/drawing/2014/main" id="{1A481D8D-EEE0-6E5D-C179-0C073E496112}"/>
                </a:ext>
              </a:extLst>
            </p:cNvPr>
            <p:cNvSpPr/>
            <p:nvPr/>
          </p:nvSpPr>
          <p:spPr>
            <a:xfrm>
              <a:off x="7296575" y="2169100"/>
              <a:ext cx="112725" cy="104825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204;p26">
              <a:extLst>
                <a:ext uri="{FF2B5EF4-FFF2-40B4-BE49-F238E27FC236}">
                  <a16:creationId xmlns:a16="http://schemas.microsoft.com/office/drawing/2014/main" id="{5DC36A47-1C93-C37C-96FF-9E5C84DC063D}"/>
                </a:ext>
              </a:extLst>
            </p:cNvPr>
            <p:cNvSpPr/>
            <p:nvPr/>
          </p:nvSpPr>
          <p:spPr>
            <a:xfrm>
              <a:off x="7299125" y="2167700"/>
              <a:ext cx="107850" cy="107650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205;p26">
              <a:extLst>
                <a:ext uri="{FF2B5EF4-FFF2-40B4-BE49-F238E27FC236}">
                  <a16:creationId xmlns:a16="http://schemas.microsoft.com/office/drawing/2014/main" id="{D88A598C-E6E7-6ED6-209A-528BFA66B297}"/>
                </a:ext>
              </a:extLst>
            </p:cNvPr>
            <p:cNvSpPr/>
            <p:nvPr/>
          </p:nvSpPr>
          <p:spPr>
            <a:xfrm>
              <a:off x="7335750" y="2167700"/>
              <a:ext cx="34125" cy="107650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206;p26">
              <a:extLst>
                <a:ext uri="{FF2B5EF4-FFF2-40B4-BE49-F238E27FC236}">
                  <a16:creationId xmlns:a16="http://schemas.microsoft.com/office/drawing/2014/main" id="{6AD22A27-FD13-AF1E-D98F-60AC0D94638E}"/>
                </a:ext>
              </a:extLst>
            </p:cNvPr>
            <p:cNvSpPr/>
            <p:nvPr/>
          </p:nvSpPr>
          <p:spPr>
            <a:xfrm>
              <a:off x="7303050" y="2203425"/>
              <a:ext cx="99050" cy="2800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207;p26">
              <a:extLst>
                <a:ext uri="{FF2B5EF4-FFF2-40B4-BE49-F238E27FC236}">
                  <a16:creationId xmlns:a16="http://schemas.microsoft.com/office/drawing/2014/main" id="{5F72B255-2825-D7B6-6CD2-B172B3E5172C}"/>
                </a:ext>
              </a:extLst>
            </p:cNvPr>
            <p:cNvSpPr/>
            <p:nvPr/>
          </p:nvSpPr>
          <p:spPr>
            <a:xfrm>
              <a:off x="7303050" y="2238675"/>
              <a:ext cx="99050" cy="3025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1566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F8D80DA-1C35-FC2B-0999-AD150661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목표</a:t>
            </a:r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F9AEF325-D98E-BB30-50B2-D0D263F0BC3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/>
              <a:t>기술 학습</a:t>
            </a:r>
            <a:endParaRPr lang="ko-KR" altLang="en-US" b="1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EC9B9307-C909-9945-4C44-E45B7B10E7AD}"/>
              </a:ext>
            </a:extLst>
          </p:cNvPr>
          <p:cNvSpPr txBox="1">
            <a:spLocks/>
          </p:cNvSpPr>
          <p:nvPr/>
        </p:nvSpPr>
        <p:spPr>
          <a:xfrm>
            <a:off x="4572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프로젝트 경험</a:t>
            </a:r>
          </a:p>
        </p:txBody>
      </p:sp>
      <p:sp>
        <p:nvSpPr>
          <p:cNvPr id="12" name="Google Shape;1212;p27">
            <a:extLst>
              <a:ext uri="{FF2B5EF4-FFF2-40B4-BE49-F238E27FC236}">
                <a16:creationId xmlns:a16="http://schemas.microsoft.com/office/drawing/2014/main" id="{9B6C8E67-0ED8-9EDF-0F9A-9F9D56357282}"/>
              </a:ext>
            </a:extLst>
          </p:cNvPr>
          <p:cNvSpPr txBox="1">
            <a:spLocks/>
          </p:cNvSpPr>
          <p:nvPr/>
        </p:nvSpPr>
        <p:spPr>
          <a:xfrm>
            <a:off x="1246094" y="1533309"/>
            <a:ext cx="3545541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최우선 목표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프로젝트 진행을 통해 개발 역량 향상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웹 서비스의 전반적인 구성과 개발 방법에 대해 학습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대표적인 중고거래 플랫폼 당근마켓을 기준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Client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–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Server</a:t>
            </a:r>
            <a:r>
              <a:rPr lang="ko-KR" altLang="en-US" sz="1000" b="1" dirty="0">
                <a:latin typeface="+mn-ea"/>
                <a:ea typeface="+mn-ea"/>
              </a:rPr>
              <a:t> 구조와 통신 방법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MVC </a:t>
            </a:r>
            <a:r>
              <a:rPr lang="ko-KR" altLang="en-US" sz="1000" b="1" dirty="0">
                <a:latin typeface="+mn-ea"/>
                <a:ea typeface="+mn-ea"/>
              </a:rPr>
              <a:t>패턴 등 개발 기술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n-ea"/>
                <a:ea typeface="+mn-ea"/>
              </a:rPr>
              <a:t>현업의 여러 기술의 사용법 숙지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최신 프레임워크 사용</a:t>
            </a:r>
            <a:r>
              <a:rPr lang="en-US" altLang="ko-KR" sz="1000" b="1" dirty="0">
                <a:latin typeface="+mn-ea"/>
                <a:ea typeface="+mn-ea"/>
              </a:rPr>
              <a:t>, React-Spring Boot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+mn-ea"/>
                <a:ea typeface="+mn-ea"/>
              </a:rPr>
              <a:t> - </a:t>
            </a:r>
            <a:r>
              <a:rPr lang="ko-KR" altLang="en-US" sz="1000" b="1" dirty="0">
                <a:latin typeface="+mn-ea"/>
                <a:ea typeface="+mn-ea"/>
              </a:rPr>
              <a:t>가능한 다양한 기술을 적용</a:t>
            </a:r>
            <a:r>
              <a:rPr lang="en-US" altLang="ko-KR" sz="1000" b="1" dirty="0">
                <a:latin typeface="+mn-ea"/>
                <a:ea typeface="+mn-ea"/>
              </a:rPr>
              <a:t>, AWS </a:t>
            </a:r>
            <a:r>
              <a:rPr lang="ko-KR" altLang="en-US" sz="1000" b="1" dirty="0">
                <a:latin typeface="+mn-ea"/>
                <a:ea typeface="+mn-ea"/>
              </a:rPr>
              <a:t>등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lnSpc>
                <a:spcPct val="150000"/>
              </a:lnSpc>
              <a:buNone/>
            </a:pP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5" name="Google Shape;1212;p27">
            <a:extLst>
              <a:ext uri="{FF2B5EF4-FFF2-40B4-BE49-F238E27FC236}">
                <a16:creationId xmlns:a16="http://schemas.microsoft.com/office/drawing/2014/main" id="{12D9CA78-0ED1-85FC-741F-A61E1018197E}"/>
              </a:ext>
            </a:extLst>
          </p:cNvPr>
          <p:cNvSpPr txBox="1">
            <a:spLocks/>
          </p:cNvSpPr>
          <p:nvPr/>
        </p:nvSpPr>
        <p:spPr>
          <a:xfrm>
            <a:off x="5102577" y="1533308"/>
            <a:ext cx="3236884" cy="306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sz="1000" b="1" dirty="0">
                <a:latin typeface="+mn-ea"/>
                <a:ea typeface="+mn-ea"/>
              </a:rPr>
              <a:t>협업을 통한 의사소통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문제 해결 능력 강화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buNone/>
            </a:pPr>
            <a:r>
              <a:rPr lang="ko-KR" altLang="en-US" sz="1000" b="1" dirty="0">
                <a:latin typeface="+mn-ea"/>
                <a:ea typeface="+mn-ea"/>
              </a:rPr>
              <a:t>애자일 프로세스를 적용한 지속적 일정 관리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buNone/>
            </a:pPr>
            <a:r>
              <a:rPr lang="ko-KR" altLang="en-US" sz="1000" b="1" dirty="0">
                <a:latin typeface="+mn-ea"/>
                <a:ea typeface="+mn-ea"/>
              </a:rPr>
              <a:t>협업 툴을 이용한 체계적인 프로젝트 진행 및 관리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buNone/>
            </a:pP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buNone/>
            </a:pPr>
            <a:r>
              <a:rPr lang="en-US" altLang="ko-KR" sz="1000" b="1" dirty="0">
                <a:latin typeface="+mn-ea"/>
                <a:ea typeface="+mn-ea"/>
              </a:rPr>
              <a:t>Git-flow </a:t>
            </a:r>
            <a:r>
              <a:rPr lang="ko-KR" altLang="en-US" sz="1000" b="1" dirty="0">
                <a:latin typeface="+mn-ea"/>
                <a:ea typeface="+mn-ea"/>
              </a:rPr>
              <a:t>모델 적용</a:t>
            </a:r>
            <a:endParaRPr lang="en-US" altLang="ko-KR" sz="1000" b="1" dirty="0">
              <a:latin typeface="+mn-ea"/>
              <a:ea typeface="+mn-ea"/>
            </a:endParaRPr>
          </a:p>
          <a:p>
            <a:pPr marL="152400" indent="0">
              <a:buNone/>
            </a:pP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21" name="그림 20" descr="그래픽, 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B863D49-C31B-C355-AC35-5E05E3C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06" y="4107805"/>
            <a:ext cx="898754" cy="2151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40A8D2-CF77-87C2-8F44-1D660D59C81D}"/>
              </a:ext>
            </a:extLst>
          </p:cNvPr>
          <p:cNvSpPr txBox="1"/>
          <p:nvPr/>
        </p:nvSpPr>
        <p:spPr>
          <a:xfrm>
            <a:off x="4975412" y="4322945"/>
            <a:ext cx="345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깃허브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https://github.com/tomato-market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90E65E-698D-2312-A72E-36027F4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774" y="2759737"/>
            <a:ext cx="3209686" cy="134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27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BEDD8B-0383-64A9-280C-E42DD744A8A5}"/>
              </a:ext>
            </a:extLst>
          </p:cNvPr>
          <p:cNvSpPr/>
          <p:nvPr/>
        </p:nvSpPr>
        <p:spPr>
          <a:xfrm>
            <a:off x="1048871" y="1629021"/>
            <a:ext cx="7046258" cy="269645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일정 관리</a:t>
            </a: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3F89D9AD-577A-1F3D-2E87-93DFB4C25E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949022"/>
              </p:ext>
            </p:extLst>
          </p:nvPr>
        </p:nvGraphicFramePr>
        <p:xfrm>
          <a:off x="1144014" y="1713962"/>
          <a:ext cx="6855971" cy="251092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82743">
                  <a:extLst>
                    <a:ext uri="{9D8B030D-6E8A-4147-A177-3AD203B41FA5}">
                      <a16:colId xmlns:a16="http://schemas.microsoft.com/office/drawing/2014/main" val="2202168967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1304833994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2682990091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3703333628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1236853412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1653702025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3804485432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1103975124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2141826343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1511904986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34267637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1473726709"/>
                    </a:ext>
                  </a:extLst>
                </a:gridCol>
                <a:gridCol w="497769">
                  <a:extLst>
                    <a:ext uri="{9D8B030D-6E8A-4147-A177-3AD203B41FA5}">
                      <a16:colId xmlns:a16="http://schemas.microsoft.com/office/drawing/2014/main" val="2725932838"/>
                    </a:ext>
                  </a:extLst>
                </a:gridCol>
              </a:tblGrid>
              <a:tr h="22091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9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9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April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May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June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50255"/>
                  </a:ext>
                </a:extLst>
              </a:tr>
              <a:tr h="254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(09.08)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(09.15)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(09.22)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(09.29)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(10.06)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(10.13)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(10.20)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(10.27)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(11.03)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(11.10)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(11.17)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sz="7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(11.24)</a:t>
                      </a:r>
                    </a:p>
                  </a:txBody>
                  <a:tcPr marL="36203" marR="36203" marT="18102" marB="181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34027"/>
                  </a:ext>
                </a:extLst>
              </a:tr>
              <a:tr h="284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기획 및 디자인</a:t>
                      </a:r>
                    </a:p>
                  </a:txBody>
                  <a:tcPr marL="41238" marR="41238" marT="20620" marB="20620" anchor="ctr"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기획 및 디자인</a:t>
                      </a: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042185"/>
                  </a:ext>
                </a:extLst>
              </a:tr>
              <a:tr h="300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인프라 구축</a:t>
                      </a:r>
                    </a:p>
                  </a:txBody>
                  <a:tcPr marL="41238" marR="41238" marT="20620" marB="20620" anchor="ctr"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인프라 구축</a:t>
                      </a: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35067"/>
                  </a:ext>
                </a:extLst>
              </a:tr>
              <a:tr h="28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DB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 설계</a:t>
                      </a:r>
                    </a:p>
                  </a:txBody>
                  <a:tcPr marL="41238" marR="41238" marT="20620" marB="20620" anchor="ctr"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DB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 설계</a:t>
                      </a: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6D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244153"/>
                  </a:ext>
                </a:extLst>
              </a:tr>
              <a:tr h="284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marL="41238" marR="41238" marT="20620" marB="20620" anchor="ctr"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 설계</a:t>
                      </a: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296629"/>
                  </a:ext>
                </a:extLst>
              </a:tr>
              <a:tr h="284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테스트</a:t>
                      </a:r>
                    </a:p>
                  </a:txBody>
                  <a:tcPr marL="41238" marR="41238" marT="20620" marB="20620" anchor="ctr"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테스트</a:t>
                      </a:r>
                    </a:p>
                  </a:txBody>
                  <a:tcPr marL="81941" marR="81941" marT="40971" marB="409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0D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85452"/>
                  </a:ext>
                </a:extLst>
              </a:tr>
              <a:tr h="284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배포</a:t>
                      </a:r>
                    </a:p>
                  </a:txBody>
                  <a:tcPr marL="41238" marR="41238" marT="20620" marB="20620" anchor="ctr"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배포</a:t>
                      </a: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배포</a:t>
                      </a: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배포</a:t>
                      </a: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배포</a:t>
                      </a: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144984"/>
                  </a:ext>
                </a:extLst>
              </a:tr>
              <a:tr h="284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발표 준비</a:t>
                      </a:r>
                    </a:p>
                  </a:txBody>
                  <a:tcPr marL="41238" marR="41238" marT="20620" marB="20620" anchor="ctr"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발표 준비</a:t>
                      </a: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444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41238" marR="41238" marT="20620" marB="2062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57822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ECA0C28-16F4-FF1E-F29B-C1F1A3C10673}"/>
              </a:ext>
            </a:extLst>
          </p:cNvPr>
          <p:cNvSpPr txBox="1"/>
          <p:nvPr/>
        </p:nvSpPr>
        <p:spPr>
          <a:xfrm>
            <a:off x="4706876" y="4325471"/>
            <a:ext cx="345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프로젝트 진행 과정</a:t>
            </a:r>
          </a:p>
        </p:txBody>
      </p:sp>
    </p:spTree>
    <p:extLst>
      <p:ext uri="{BB962C8B-B14F-4D97-AF65-F5344CB8AC3E}">
        <p14:creationId xmlns:p14="http://schemas.microsoft.com/office/powerpoint/2010/main" val="297462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설계</a:t>
            </a:r>
            <a:endParaRPr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grpSp>
        <p:nvGrpSpPr>
          <p:cNvPr id="2" name="Google Shape;2705;p45">
            <a:extLst>
              <a:ext uri="{FF2B5EF4-FFF2-40B4-BE49-F238E27FC236}">
                <a16:creationId xmlns:a16="http://schemas.microsoft.com/office/drawing/2014/main" id="{CD1375FD-75FC-9E58-BCDC-70695284FA1A}"/>
              </a:ext>
            </a:extLst>
          </p:cNvPr>
          <p:cNvGrpSpPr/>
          <p:nvPr/>
        </p:nvGrpSpPr>
        <p:grpSpPr>
          <a:xfrm>
            <a:off x="1012650" y="1215671"/>
            <a:ext cx="2898265" cy="2712158"/>
            <a:chOff x="6727934" y="1261064"/>
            <a:chExt cx="1795259" cy="1679875"/>
          </a:xfrm>
        </p:grpSpPr>
        <p:grpSp>
          <p:nvGrpSpPr>
            <p:cNvPr id="3" name="Google Shape;2706;p45">
              <a:extLst>
                <a:ext uri="{FF2B5EF4-FFF2-40B4-BE49-F238E27FC236}">
                  <a16:creationId xmlns:a16="http://schemas.microsoft.com/office/drawing/2014/main" id="{43A1E65B-9A6D-AD06-E45C-889FD70B446E}"/>
                </a:ext>
              </a:extLst>
            </p:cNvPr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1557" name="Google Shape;2707;p45">
                <a:extLst>
                  <a:ext uri="{FF2B5EF4-FFF2-40B4-BE49-F238E27FC236}">
                    <a16:creationId xmlns:a16="http://schemas.microsoft.com/office/drawing/2014/main" id="{D9CDBFF2-1B56-0969-5FAB-C2C851B10ABD}"/>
                  </a:ext>
                </a:extLst>
              </p:cNvPr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2708;p45">
                <a:extLst>
                  <a:ext uri="{FF2B5EF4-FFF2-40B4-BE49-F238E27FC236}">
                    <a16:creationId xmlns:a16="http://schemas.microsoft.com/office/drawing/2014/main" id="{75D6BF62-3262-A45A-F666-11C9A3A854E6}"/>
                  </a:ext>
                </a:extLst>
              </p:cNvPr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2709;p45">
                <a:extLst>
                  <a:ext uri="{FF2B5EF4-FFF2-40B4-BE49-F238E27FC236}">
                    <a16:creationId xmlns:a16="http://schemas.microsoft.com/office/drawing/2014/main" id="{DFA2B056-B60D-AFF9-AEF0-9FAA234E2A49}"/>
                  </a:ext>
                </a:extLst>
              </p:cNvPr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2710;p45">
                <a:extLst>
                  <a:ext uri="{FF2B5EF4-FFF2-40B4-BE49-F238E27FC236}">
                    <a16:creationId xmlns:a16="http://schemas.microsoft.com/office/drawing/2014/main" id="{4447686A-C3AB-3EF6-1EEA-72858FEAEA60}"/>
                  </a:ext>
                </a:extLst>
              </p:cNvPr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2711;p45">
                <a:extLst>
                  <a:ext uri="{FF2B5EF4-FFF2-40B4-BE49-F238E27FC236}">
                    <a16:creationId xmlns:a16="http://schemas.microsoft.com/office/drawing/2014/main" id="{C72CAFFC-100B-FD7D-D192-3822B64CD857}"/>
                  </a:ext>
                </a:extLst>
              </p:cNvPr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2712;p45">
                <a:extLst>
                  <a:ext uri="{FF2B5EF4-FFF2-40B4-BE49-F238E27FC236}">
                    <a16:creationId xmlns:a16="http://schemas.microsoft.com/office/drawing/2014/main" id="{D1E889A0-E4A5-D211-A993-A28EF36D70FE}"/>
                  </a:ext>
                </a:extLst>
              </p:cNvPr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2713;p45">
                <a:extLst>
                  <a:ext uri="{FF2B5EF4-FFF2-40B4-BE49-F238E27FC236}">
                    <a16:creationId xmlns:a16="http://schemas.microsoft.com/office/drawing/2014/main" id="{0D580754-0556-E042-663A-2A0BF550145A}"/>
                  </a:ext>
                </a:extLst>
              </p:cNvPr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2714;p45">
                <a:extLst>
                  <a:ext uri="{FF2B5EF4-FFF2-40B4-BE49-F238E27FC236}">
                    <a16:creationId xmlns:a16="http://schemas.microsoft.com/office/drawing/2014/main" id="{8FB78232-2278-F9FF-8ACF-5F4D53106FF5}"/>
                  </a:ext>
                </a:extLst>
              </p:cNvPr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2715;p45">
              <a:extLst>
                <a:ext uri="{FF2B5EF4-FFF2-40B4-BE49-F238E27FC236}">
                  <a16:creationId xmlns:a16="http://schemas.microsoft.com/office/drawing/2014/main" id="{B7BA47F4-A7C7-C576-596F-FA775D834B07}"/>
                </a:ext>
              </a:extLst>
            </p:cNvPr>
            <p:cNvSpPr/>
            <p:nvPr/>
          </p:nvSpPr>
          <p:spPr>
            <a:xfrm>
              <a:off x="7379802" y="2174552"/>
              <a:ext cx="423166" cy="165915"/>
            </a:xfrm>
            <a:custGeom>
              <a:avLst/>
              <a:gdLst/>
              <a:ahLst/>
              <a:cxnLst/>
              <a:rect l="l" t="t" r="r" b="b"/>
              <a:pathLst>
                <a:path w="7172" h="281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16;p45">
              <a:extLst>
                <a:ext uri="{FF2B5EF4-FFF2-40B4-BE49-F238E27FC236}">
                  <a16:creationId xmlns:a16="http://schemas.microsoft.com/office/drawing/2014/main" id="{D8117977-FE91-29E9-5F8E-49BBB07C39C1}"/>
                </a:ext>
              </a:extLst>
            </p:cNvPr>
            <p:cNvSpPr/>
            <p:nvPr/>
          </p:nvSpPr>
          <p:spPr>
            <a:xfrm>
              <a:off x="8240247" y="1261064"/>
              <a:ext cx="108447" cy="108388"/>
            </a:xfrm>
            <a:custGeom>
              <a:avLst/>
              <a:gdLst/>
              <a:ahLst/>
              <a:cxnLst/>
              <a:rect l="l" t="t" r="r" b="b"/>
              <a:pathLst>
                <a:path w="1838" h="1837" extrusionOk="0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17;p45">
              <a:extLst>
                <a:ext uri="{FF2B5EF4-FFF2-40B4-BE49-F238E27FC236}">
                  <a16:creationId xmlns:a16="http://schemas.microsoft.com/office/drawing/2014/main" id="{B8D4F928-1E1C-5CFE-3812-95ED760A2E39}"/>
                </a:ext>
              </a:extLst>
            </p:cNvPr>
            <p:cNvSpPr/>
            <p:nvPr/>
          </p:nvSpPr>
          <p:spPr>
            <a:xfrm>
              <a:off x="8380379" y="2008694"/>
              <a:ext cx="26315" cy="25784"/>
            </a:xfrm>
            <a:custGeom>
              <a:avLst/>
              <a:gdLst/>
              <a:ahLst/>
              <a:cxnLst/>
              <a:rect l="l" t="t" r="r" b="b"/>
              <a:pathLst>
                <a:path w="446" h="437" extrusionOk="0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18;p45">
              <a:extLst>
                <a:ext uri="{FF2B5EF4-FFF2-40B4-BE49-F238E27FC236}">
                  <a16:creationId xmlns:a16="http://schemas.microsoft.com/office/drawing/2014/main" id="{0A7240A1-C53B-71B1-B7F4-A0D5A6795B10}"/>
                </a:ext>
              </a:extLst>
            </p:cNvPr>
            <p:cNvSpPr/>
            <p:nvPr/>
          </p:nvSpPr>
          <p:spPr>
            <a:xfrm>
              <a:off x="8380379" y="1940840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19;p45">
              <a:extLst>
                <a:ext uri="{FF2B5EF4-FFF2-40B4-BE49-F238E27FC236}">
                  <a16:creationId xmlns:a16="http://schemas.microsoft.com/office/drawing/2014/main" id="{967724C8-454C-8B02-F817-A9CC96643F9B}"/>
                </a:ext>
              </a:extLst>
            </p:cNvPr>
            <p:cNvSpPr/>
            <p:nvPr/>
          </p:nvSpPr>
          <p:spPr>
            <a:xfrm>
              <a:off x="8286210" y="1697806"/>
              <a:ext cx="47143" cy="47674"/>
            </a:xfrm>
            <a:custGeom>
              <a:avLst/>
              <a:gdLst/>
              <a:ahLst/>
              <a:cxnLst/>
              <a:rect l="l" t="t" r="r" b="b"/>
              <a:pathLst>
                <a:path w="799" h="808" extrusionOk="0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20;p45">
              <a:extLst>
                <a:ext uri="{FF2B5EF4-FFF2-40B4-BE49-F238E27FC236}">
                  <a16:creationId xmlns:a16="http://schemas.microsoft.com/office/drawing/2014/main" id="{785E561B-189A-9993-C19B-A5D7D10A0399}"/>
                </a:ext>
              </a:extLst>
            </p:cNvPr>
            <p:cNvSpPr/>
            <p:nvPr/>
          </p:nvSpPr>
          <p:spPr>
            <a:xfrm>
              <a:off x="6843404" y="1371577"/>
              <a:ext cx="517865" cy="515682"/>
            </a:xfrm>
            <a:custGeom>
              <a:avLst/>
              <a:gdLst/>
              <a:ahLst/>
              <a:cxnLst/>
              <a:rect l="l" t="t" r="r" b="b"/>
              <a:pathLst>
                <a:path w="8777" h="8740" extrusionOk="0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21;p45">
              <a:extLst>
                <a:ext uri="{FF2B5EF4-FFF2-40B4-BE49-F238E27FC236}">
                  <a16:creationId xmlns:a16="http://schemas.microsoft.com/office/drawing/2014/main" id="{E929D2EF-8F9B-DB25-57EE-863BC460AAFB}"/>
                </a:ext>
              </a:extLst>
            </p:cNvPr>
            <p:cNvSpPr/>
            <p:nvPr/>
          </p:nvSpPr>
          <p:spPr>
            <a:xfrm>
              <a:off x="7134585" y="1285137"/>
              <a:ext cx="959027" cy="662893"/>
            </a:xfrm>
            <a:custGeom>
              <a:avLst/>
              <a:gdLst/>
              <a:ahLst/>
              <a:cxnLst/>
              <a:rect l="l" t="t" r="r" b="b"/>
              <a:pathLst>
                <a:path w="16254" h="11235" extrusionOk="0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22;p45">
              <a:extLst>
                <a:ext uri="{FF2B5EF4-FFF2-40B4-BE49-F238E27FC236}">
                  <a16:creationId xmlns:a16="http://schemas.microsoft.com/office/drawing/2014/main" id="{52953415-0428-BCBB-B188-E7FEF1E832EE}"/>
                </a:ext>
              </a:extLst>
            </p:cNvPr>
            <p:cNvSpPr/>
            <p:nvPr/>
          </p:nvSpPr>
          <p:spPr>
            <a:xfrm>
              <a:off x="7131340" y="1281833"/>
              <a:ext cx="965576" cy="670032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23;p45">
              <a:extLst>
                <a:ext uri="{FF2B5EF4-FFF2-40B4-BE49-F238E27FC236}">
                  <a16:creationId xmlns:a16="http://schemas.microsoft.com/office/drawing/2014/main" id="{D7E908FF-8EAA-D2D9-0B7E-59D1F2E50F09}"/>
                </a:ext>
              </a:extLst>
            </p:cNvPr>
            <p:cNvSpPr/>
            <p:nvPr/>
          </p:nvSpPr>
          <p:spPr>
            <a:xfrm>
              <a:off x="7204681" y="1349156"/>
              <a:ext cx="818837" cy="535389"/>
            </a:xfrm>
            <a:custGeom>
              <a:avLst/>
              <a:gdLst/>
              <a:ahLst/>
              <a:cxnLst/>
              <a:rect l="l" t="t" r="r" b="b"/>
              <a:pathLst>
                <a:path w="13878" h="9074" extrusionOk="0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24;p45">
              <a:extLst>
                <a:ext uri="{FF2B5EF4-FFF2-40B4-BE49-F238E27FC236}">
                  <a16:creationId xmlns:a16="http://schemas.microsoft.com/office/drawing/2014/main" id="{D8973D16-3319-3582-E74F-F35249DFC54B}"/>
                </a:ext>
              </a:extLst>
            </p:cNvPr>
            <p:cNvSpPr/>
            <p:nvPr/>
          </p:nvSpPr>
          <p:spPr>
            <a:xfrm>
              <a:off x="7201376" y="1345320"/>
              <a:ext cx="825445" cy="542469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25;p45">
              <a:extLst>
                <a:ext uri="{FF2B5EF4-FFF2-40B4-BE49-F238E27FC236}">
                  <a16:creationId xmlns:a16="http://schemas.microsoft.com/office/drawing/2014/main" id="{0E16E92B-5E91-DB7A-DC1D-45CCFD9D29FC}"/>
                </a:ext>
              </a:extLst>
            </p:cNvPr>
            <p:cNvSpPr/>
            <p:nvPr/>
          </p:nvSpPr>
          <p:spPr>
            <a:xfrm>
              <a:off x="7201376" y="1512300"/>
              <a:ext cx="6608" cy="180666"/>
            </a:xfrm>
            <a:custGeom>
              <a:avLst/>
              <a:gdLst/>
              <a:ahLst/>
              <a:cxnLst/>
              <a:rect l="l" t="t" r="r" b="b"/>
              <a:pathLst>
                <a:path w="112" h="30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26;p45">
              <a:extLst>
                <a:ext uri="{FF2B5EF4-FFF2-40B4-BE49-F238E27FC236}">
                  <a16:creationId xmlns:a16="http://schemas.microsoft.com/office/drawing/2014/main" id="{BCD47385-07E7-B8A8-CDEF-D4A436428749}"/>
                </a:ext>
              </a:extLst>
            </p:cNvPr>
            <p:cNvSpPr/>
            <p:nvPr/>
          </p:nvSpPr>
          <p:spPr>
            <a:xfrm>
              <a:off x="7603130" y="1307027"/>
              <a:ext cx="21949" cy="21418"/>
            </a:xfrm>
            <a:custGeom>
              <a:avLst/>
              <a:gdLst/>
              <a:ahLst/>
              <a:cxnLst/>
              <a:rect l="l" t="t" r="r" b="b"/>
              <a:pathLst>
                <a:path w="372" h="363" extrusionOk="0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27;p45">
              <a:extLst>
                <a:ext uri="{FF2B5EF4-FFF2-40B4-BE49-F238E27FC236}">
                  <a16:creationId xmlns:a16="http://schemas.microsoft.com/office/drawing/2014/main" id="{D19395CC-21AE-330C-9302-36268CC0FAE5}"/>
                </a:ext>
              </a:extLst>
            </p:cNvPr>
            <p:cNvSpPr/>
            <p:nvPr/>
          </p:nvSpPr>
          <p:spPr>
            <a:xfrm>
              <a:off x="6977518" y="1943023"/>
              <a:ext cx="1272625" cy="86026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28;p45">
              <a:extLst>
                <a:ext uri="{FF2B5EF4-FFF2-40B4-BE49-F238E27FC236}">
                  <a16:creationId xmlns:a16="http://schemas.microsoft.com/office/drawing/2014/main" id="{B5621C16-D804-CED3-4380-1F2D6E042340}"/>
                </a:ext>
              </a:extLst>
            </p:cNvPr>
            <p:cNvSpPr/>
            <p:nvPr/>
          </p:nvSpPr>
          <p:spPr>
            <a:xfrm>
              <a:off x="6974214" y="1939778"/>
              <a:ext cx="1279764" cy="92516"/>
            </a:xfrm>
            <a:custGeom>
              <a:avLst/>
              <a:gdLst/>
              <a:ahLst/>
              <a:cxnLst/>
              <a:rect l="l" t="t" r="r" b="b"/>
              <a:pathLst>
                <a:path w="21690" h="1568" extrusionOk="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29;p45">
              <a:extLst>
                <a:ext uri="{FF2B5EF4-FFF2-40B4-BE49-F238E27FC236}">
                  <a16:creationId xmlns:a16="http://schemas.microsoft.com/office/drawing/2014/main" id="{CEC31DFC-D71C-A21A-15ED-8D2043DA7024}"/>
                </a:ext>
              </a:extLst>
            </p:cNvPr>
            <p:cNvSpPr/>
            <p:nvPr/>
          </p:nvSpPr>
          <p:spPr>
            <a:xfrm>
              <a:off x="6986251" y="2005449"/>
              <a:ext cx="1255160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30;p45">
              <a:extLst>
                <a:ext uri="{FF2B5EF4-FFF2-40B4-BE49-F238E27FC236}">
                  <a16:creationId xmlns:a16="http://schemas.microsoft.com/office/drawing/2014/main" id="{6E5396C5-700A-9BF4-E401-311C87D75522}"/>
                </a:ext>
              </a:extLst>
            </p:cNvPr>
            <p:cNvSpPr/>
            <p:nvPr/>
          </p:nvSpPr>
          <p:spPr>
            <a:xfrm>
              <a:off x="7492557" y="1948511"/>
              <a:ext cx="243090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31;p45">
              <a:extLst>
                <a:ext uri="{FF2B5EF4-FFF2-40B4-BE49-F238E27FC236}">
                  <a16:creationId xmlns:a16="http://schemas.microsoft.com/office/drawing/2014/main" id="{98B5F019-68EC-EE16-5E8D-0DF71BA68B9E}"/>
                </a:ext>
              </a:extLst>
            </p:cNvPr>
            <p:cNvSpPr/>
            <p:nvPr/>
          </p:nvSpPr>
          <p:spPr>
            <a:xfrm>
              <a:off x="7489253" y="1945206"/>
              <a:ext cx="249699" cy="33454"/>
            </a:xfrm>
            <a:custGeom>
              <a:avLst/>
              <a:gdLst/>
              <a:ahLst/>
              <a:cxnLst/>
              <a:rect l="l" t="t" r="r" b="b"/>
              <a:pathLst>
                <a:path w="4232" h="567" extrusionOk="0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32;p45">
              <a:extLst>
                <a:ext uri="{FF2B5EF4-FFF2-40B4-BE49-F238E27FC236}">
                  <a16:creationId xmlns:a16="http://schemas.microsoft.com/office/drawing/2014/main" id="{54DA94FD-8184-95BF-0B98-08568055E12B}"/>
                </a:ext>
              </a:extLst>
            </p:cNvPr>
            <p:cNvSpPr/>
            <p:nvPr/>
          </p:nvSpPr>
          <p:spPr>
            <a:xfrm>
              <a:off x="7368297" y="1450405"/>
              <a:ext cx="438507" cy="375551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3;p45">
              <a:extLst>
                <a:ext uri="{FF2B5EF4-FFF2-40B4-BE49-F238E27FC236}">
                  <a16:creationId xmlns:a16="http://schemas.microsoft.com/office/drawing/2014/main" id="{7B8A68A4-6C91-3877-4409-958F272C8B30}"/>
                </a:ext>
              </a:extLst>
            </p:cNvPr>
            <p:cNvSpPr/>
            <p:nvPr/>
          </p:nvSpPr>
          <p:spPr>
            <a:xfrm>
              <a:off x="7397326" y="1420844"/>
              <a:ext cx="438507" cy="375551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34;p45">
              <a:extLst>
                <a:ext uri="{FF2B5EF4-FFF2-40B4-BE49-F238E27FC236}">
                  <a16:creationId xmlns:a16="http://schemas.microsoft.com/office/drawing/2014/main" id="{CB2E6F2A-E7DC-1DE8-C385-957EA858FC2D}"/>
                </a:ext>
              </a:extLst>
            </p:cNvPr>
            <p:cNvSpPr/>
            <p:nvPr/>
          </p:nvSpPr>
          <p:spPr>
            <a:xfrm>
              <a:off x="7394022" y="1417599"/>
              <a:ext cx="445646" cy="382100"/>
            </a:xfrm>
            <a:custGeom>
              <a:avLst/>
              <a:gdLst/>
              <a:ahLst/>
              <a:cxnLst/>
              <a:rect l="l" t="t" r="r" b="b"/>
              <a:pathLst>
                <a:path w="7553" h="6476" extrusionOk="0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35;p45">
              <a:extLst>
                <a:ext uri="{FF2B5EF4-FFF2-40B4-BE49-F238E27FC236}">
                  <a16:creationId xmlns:a16="http://schemas.microsoft.com/office/drawing/2014/main" id="{0466E444-210C-CE18-302C-99645F8B7415}"/>
                </a:ext>
              </a:extLst>
            </p:cNvPr>
            <p:cNvSpPr/>
            <p:nvPr/>
          </p:nvSpPr>
          <p:spPr>
            <a:xfrm>
              <a:off x="7464649" y="1618446"/>
              <a:ext cx="302742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36;p45">
              <a:extLst>
                <a:ext uri="{FF2B5EF4-FFF2-40B4-BE49-F238E27FC236}">
                  <a16:creationId xmlns:a16="http://schemas.microsoft.com/office/drawing/2014/main" id="{F218D53B-5586-0B56-36F9-A034AE1B5A07}"/>
                </a:ext>
              </a:extLst>
            </p:cNvPr>
            <p:cNvSpPr/>
            <p:nvPr/>
          </p:nvSpPr>
          <p:spPr>
            <a:xfrm>
              <a:off x="7461345" y="1615201"/>
              <a:ext cx="309881" cy="47084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37;p45">
              <a:extLst>
                <a:ext uri="{FF2B5EF4-FFF2-40B4-BE49-F238E27FC236}">
                  <a16:creationId xmlns:a16="http://schemas.microsoft.com/office/drawing/2014/main" id="{93580A85-224D-8317-7017-07C4E4AE096A}"/>
                </a:ext>
              </a:extLst>
            </p:cNvPr>
            <p:cNvSpPr/>
            <p:nvPr/>
          </p:nvSpPr>
          <p:spPr>
            <a:xfrm>
              <a:off x="7497514" y="1629421"/>
              <a:ext cx="235420" cy="16993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38;p45">
              <a:extLst>
                <a:ext uri="{FF2B5EF4-FFF2-40B4-BE49-F238E27FC236}">
                  <a16:creationId xmlns:a16="http://schemas.microsoft.com/office/drawing/2014/main" id="{814F62C4-2BBC-BE7D-B77E-5E25AC83169A}"/>
                </a:ext>
              </a:extLst>
            </p:cNvPr>
            <p:cNvSpPr/>
            <p:nvPr/>
          </p:nvSpPr>
          <p:spPr>
            <a:xfrm>
              <a:off x="7517221" y="1681934"/>
              <a:ext cx="198189" cy="23601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39;p45">
              <a:extLst>
                <a:ext uri="{FF2B5EF4-FFF2-40B4-BE49-F238E27FC236}">
                  <a16:creationId xmlns:a16="http://schemas.microsoft.com/office/drawing/2014/main" id="{E322BE8A-AD68-F680-62FC-D5103A1D8801}"/>
                </a:ext>
              </a:extLst>
            </p:cNvPr>
            <p:cNvSpPr/>
            <p:nvPr/>
          </p:nvSpPr>
          <p:spPr>
            <a:xfrm>
              <a:off x="7513917" y="1678689"/>
              <a:ext cx="204739" cy="30150"/>
            </a:xfrm>
            <a:custGeom>
              <a:avLst/>
              <a:gdLst/>
              <a:ahLst/>
              <a:cxnLst/>
              <a:rect l="l" t="t" r="r" b="b"/>
              <a:pathLst>
                <a:path w="3470" h="511" extrusionOk="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40;p45">
              <a:extLst>
                <a:ext uri="{FF2B5EF4-FFF2-40B4-BE49-F238E27FC236}">
                  <a16:creationId xmlns:a16="http://schemas.microsoft.com/office/drawing/2014/main" id="{1E83B3BB-E2DE-3E92-CB6E-76CD32D65AA6}"/>
                </a:ext>
              </a:extLst>
            </p:cNvPr>
            <p:cNvSpPr/>
            <p:nvPr/>
          </p:nvSpPr>
          <p:spPr>
            <a:xfrm>
              <a:off x="7557166" y="1687952"/>
              <a:ext cx="10974" cy="11564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41;p45">
              <a:extLst>
                <a:ext uri="{FF2B5EF4-FFF2-40B4-BE49-F238E27FC236}">
                  <a16:creationId xmlns:a16="http://schemas.microsoft.com/office/drawing/2014/main" id="{75B75A9B-B849-52F2-98E6-163F0BB96480}"/>
                </a:ext>
              </a:extLst>
            </p:cNvPr>
            <p:cNvSpPr/>
            <p:nvPr/>
          </p:nvSpPr>
          <p:spPr>
            <a:xfrm>
              <a:off x="7579056" y="1687952"/>
              <a:ext cx="10974" cy="11564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42;p45">
              <a:extLst>
                <a:ext uri="{FF2B5EF4-FFF2-40B4-BE49-F238E27FC236}">
                  <a16:creationId xmlns:a16="http://schemas.microsoft.com/office/drawing/2014/main" id="{032817B6-AC64-0DD2-0A42-60BB2CC15EDC}"/>
                </a:ext>
              </a:extLst>
            </p:cNvPr>
            <p:cNvSpPr/>
            <p:nvPr/>
          </p:nvSpPr>
          <p:spPr>
            <a:xfrm>
              <a:off x="7599294" y="1687952"/>
              <a:ext cx="11564" cy="11564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743;p45">
              <a:extLst>
                <a:ext uri="{FF2B5EF4-FFF2-40B4-BE49-F238E27FC236}">
                  <a16:creationId xmlns:a16="http://schemas.microsoft.com/office/drawing/2014/main" id="{60EDE436-4477-304B-2D80-F274B526F3F8}"/>
                </a:ext>
              </a:extLst>
            </p:cNvPr>
            <p:cNvSpPr/>
            <p:nvPr/>
          </p:nvSpPr>
          <p:spPr>
            <a:xfrm>
              <a:off x="7621185" y="1687952"/>
              <a:ext cx="11564" cy="11564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744;p45">
              <a:extLst>
                <a:ext uri="{FF2B5EF4-FFF2-40B4-BE49-F238E27FC236}">
                  <a16:creationId xmlns:a16="http://schemas.microsoft.com/office/drawing/2014/main" id="{2241E850-E9F7-D465-9399-CCDBAD349012}"/>
                </a:ext>
              </a:extLst>
            </p:cNvPr>
            <p:cNvSpPr/>
            <p:nvPr/>
          </p:nvSpPr>
          <p:spPr>
            <a:xfrm>
              <a:off x="7642544" y="1687952"/>
              <a:ext cx="11564" cy="11564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745;p45">
              <a:extLst>
                <a:ext uri="{FF2B5EF4-FFF2-40B4-BE49-F238E27FC236}">
                  <a16:creationId xmlns:a16="http://schemas.microsoft.com/office/drawing/2014/main" id="{0476E671-3C1A-6D80-7A3D-8FBD174F6591}"/>
                </a:ext>
              </a:extLst>
            </p:cNvPr>
            <p:cNvSpPr/>
            <p:nvPr/>
          </p:nvSpPr>
          <p:spPr>
            <a:xfrm>
              <a:off x="7664434" y="1687952"/>
              <a:ext cx="11564" cy="11564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746;p45">
              <a:extLst>
                <a:ext uri="{FF2B5EF4-FFF2-40B4-BE49-F238E27FC236}">
                  <a16:creationId xmlns:a16="http://schemas.microsoft.com/office/drawing/2014/main" id="{A2F10756-3C4A-C2D8-9B9F-004961903E27}"/>
                </a:ext>
              </a:extLst>
            </p:cNvPr>
            <p:cNvSpPr/>
            <p:nvPr/>
          </p:nvSpPr>
          <p:spPr>
            <a:xfrm>
              <a:off x="7552800" y="1465215"/>
              <a:ext cx="126442" cy="126501"/>
            </a:xfrm>
            <a:custGeom>
              <a:avLst/>
              <a:gdLst/>
              <a:ahLst/>
              <a:cxnLst/>
              <a:rect l="l" t="t" r="r" b="b"/>
              <a:pathLst>
                <a:path w="2143" h="2144" extrusionOk="0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747;p45">
              <a:extLst>
                <a:ext uri="{FF2B5EF4-FFF2-40B4-BE49-F238E27FC236}">
                  <a16:creationId xmlns:a16="http://schemas.microsoft.com/office/drawing/2014/main" id="{B2100CBE-0A82-01B1-3921-C4D350F49EF1}"/>
                </a:ext>
              </a:extLst>
            </p:cNvPr>
            <p:cNvSpPr/>
            <p:nvPr/>
          </p:nvSpPr>
          <p:spPr>
            <a:xfrm>
              <a:off x="7549496" y="1461380"/>
              <a:ext cx="133582" cy="134172"/>
            </a:xfrm>
            <a:custGeom>
              <a:avLst/>
              <a:gdLst/>
              <a:ahLst/>
              <a:cxnLst/>
              <a:rect l="l" t="t" r="r" b="b"/>
              <a:pathLst>
                <a:path w="2264" h="2274" extrusionOk="0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748;p45">
              <a:extLst>
                <a:ext uri="{FF2B5EF4-FFF2-40B4-BE49-F238E27FC236}">
                  <a16:creationId xmlns:a16="http://schemas.microsoft.com/office/drawing/2014/main" id="{9008E3CD-E99A-ECB1-AB50-CA4B07CF1810}"/>
                </a:ext>
              </a:extLst>
            </p:cNvPr>
            <p:cNvSpPr/>
            <p:nvPr/>
          </p:nvSpPr>
          <p:spPr>
            <a:xfrm>
              <a:off x="7587789" y="1532007"/>
              <a:ext cx="56465" cy="28498"/>
            </a:xfrm>
            <a:custGeom>
              <a:avLst/>
              <a:gdLst/>
              <a:ahLst/>
              <a:cxnLst/>
              <a:rect l="l" t="t" r="r" b="b"/>
              <a:pathLst>
                <a:path w="957" h="483" extrusionOk="0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749;p45">
              <a:extLst>
                <a:ext uri="{FF2B5EF4-FFF2-40B4-BE49-F238E27FC236}">
                  <a16:creationId xmlns:a16="http://schemas.microsoft.com/office/drawing/2014/main" id="{13E1BC0B-0D36-EA46-AD34-AC312D10CF1B}"/>
                </a:ext>
              </a:extLst>
            </p:cNvPr>
            <p:cNvSpPr/>
            <p:nvPr/>
          </p:nvSpPr>
          <p:spPr>
            <a:xfrm>
              <a:off x="7584544" y="1528702"/>
              <a:ext cx="63546" cy="35106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750;p45">
              <a:extLst>
                <a:ext uri="{FF2B5EF4-FFF2-40B4-BE49-F238E27FC236}">
                  <a16:creationId xmlns:a16="http://schemas.microsoft.com/office/drawing/2014/main" id="{D0AC2F2E-D1C4-D5EC-A446-62BC3090F02A}"/>
                </a:ext>
              </a:extLst>
            </p:cNvPr>
            <p:cNvSpPr/>
            <p:nvPr/>
          </p:nvSpPr>
          <p:spPr>
            <a:xfrm>
              <a:off x="7600415" y="1496428"/>
              <a:ext cx="31802" cy="31802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751;p45">
              <a:extLst>
                <a:ext uri="{FF2B5EF4-FFF2-40B4-BE49-F238E27FC236}">
                  <a16:creationId xmlns:a16="http://schemas.microsoft.com/office/drawing/2014/main" id="{D75898C0-631E-3976-E34B-3429164FE75B}"/>
                </a:ext>
              </a:extLst>
            </p:cNvPr>
            <p:cNvSpPr/>
            <p:nvPr/>
          </p:nvSpPr>
          <p:spPr>
            <a:xfrm>
              <a:off x="7597111" y="1493123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752;p45">
              <a:extLst>
                <a:ext uri="{FF2B5EF4-FFF2-40B4-BE49-F238E27FC236}">
                  <a16:creationId xmlns:a16="http://schemas.microsoft.com/office/drawing/2014/main" id="{CB016F21-8D3E-4CF4-0D9E-EDC44C2EC13F}"/>
                </a:ext>
              </a:extLst>
            </p:cNvPr>
            <p:cNvSpPr/>
            <p:nvPr/>
          </p:nvSpPr>
          <p:spPr>
            <a:xfrm>
              <a:off x="7569203" y="1724121"/>
              <a:ext cx="93637" cy="29029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753;p45">
              <a:extLst>
                <a:ext uri="{FF2B5EF4-FFF2-40B4-BE49-F238E27FC236}">
                  <a16:creationId xmlns:a16="http://schemas.microsoft.com/office/drawing/2014/main" id="{94217067-6A86-ABE8-A76E-BD25383BB6D9}"/>
                </a:ext>
              </a:extLst>
            </p:cNvPr>
            <p:cNvSpPr/>
            <p:nvPr/>
          </p:nvSpPr>
          <p:spPr>
            <a:xfrm>
              <a:off x="7565898" y="1720817"/>
              <a:ext cx="100245" cy="36169"/>
            </a:xfrm>
            <a:custGeom>
              <a:avLst/>
              <a:gdLst/>
              <a:ahLst/>
              <a:cxnLst/>
              <a:rect l="l" t="t" r="r" b="b"/>
              <a:pathLst>
                <a:path w="1699" h="613" extrusionOk="0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754;p45">
              <a:extLst>
                <a:ext uri="{FF2B5EF4-FFF2-40B4-BE49-F238E27FC236}">
                  <a16:creationId xmlns:a16="http://schemas.microsoft.com/office/drawing/2014/main" id="{1451FE0E-DEB9-F761-8DDA-1356B6AC070F}"/>
                </a:ext>
              </a:extLst>
            </p:cNvPr>
            <p:cNvSpPr/>
            <p:nvPr/>
          </p:nvSpPr>
          <p:spPr>
            <a:xfrm>
              <a:off x="6772246" y="1753682"/>
              <a:ext cx="559993" cy="977022"/>
            </a:xfrm>
            <a:custGeom>
              <a:avLst/>
              <a:gdLst/>
              <a:ahLst/>
              <a:cxnLst/>
              <a:rect l="l" t="t" r="r" b="b"/>
              <a:pathLst>
                <a:path w="9491" h="16559" extrusionOk="0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755;p45">
              <a:extLst>
                <a:ext uri="{FF2B5EF4-FFF2-40B4-BE49-F238E27FC236}">
                  <a16:creationId xmlns:a16="http://schemas.microsoft.com/office/drawing/2014/main" id="{273AAC66-4B5E-1DBA-CFF1-A5845742D168}"/>
                </a:ext>
              </a:extLst>
            </p:cNvPr>
            <p:cNvSpPr/>
            <p:nvPr/>
          </p:nvSpPr>
          <p:spPr>
            <a:xfrm>
              <a:off x="6731179" y="1693971"/>
              <a:ext cx="559993" cy="995726"/>
            </a:xfrm>
            <a:custGeom>
              <a:avLst/>
              <a:gdLst/>
              <a:ahLst/>
              <a:cxnLst/>
              <a:rect l="l" t="t" r="r" b="b"/>
              <a:pathLst>
                <a:path w="9491" h="16876" extrusionOk="0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756;p45">
              <a:extLst>
                <a:ext uri="{FF2B5EF4-FFF2-40B4-BE49-F238E27FC236}">
                  <a16:creationId xmlns:a16="http://schemas.microsoft.com/office/drawing/2014/main" id="{9608D56D-9FCA-6D07-7336-6A55E2CF7205}"/>
                </a:ext>
              </a:extLst>
            </p:cNvPr>
            <p:cNvSpPr/>
            <p:nvPr/>
          </p:nvSpPr>
          <p:spPr>
            <a:xfrm>
              <a:off x="6727934" y="1690725"/>
              <a:ext cx="566542" cy="1002216"/>
            </a:xfrm>
            <a:custGeom>
              <a:avLst/>
              <a:gdLst/>
              <a:ahLst/>
              <a:cxnLst/>
              <a:rect l="l" t="t" r="r" b="b"/>
              <a:pathLst>
                <a:path w="9602" h="16986" extrusionOk="0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757;p45">
              <a:extLst>
                <a:ext uri="{FF2B5EF4-FFF2-40B4-BE49-F238E27FC236}">
                  <a16:creationId xmlns:a16="http://schemas.microsoft.com/office/drawing/2014/main" id="{1B73457C-59FE-AAAB-690E-DD77AB0FF71D}"/>
                </a:ext>
              </a:extLst>
            </p:cNvPr>
            <p:cNvSpPr/>
            <p:nvPr/>
          </p:nvSpPr>
          <p:spPr>
            <a:xfrm>
              <a:off x="6732301" y="1693971"/>
              <a:ext cx="558341" cy="80538"/>
            </a:xfrm>
            <a:custGeom>
              <a:avLst/>
              <a:gdLst/>
              <a:ahLst/>
              <a:cxnLst/>
              <a:rect l="l" t="t" r="r" b="b"/>
              <a:pathLst>
                <a:path w="9463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758;p45">
              <a:extLst>
                <a:ext uri="{FF2B5EF4-FFF2-40B4-BE49-F238E27FC236}">
                  <a16:creationId xmlns:a16="http://schemas.microsoft.com/office/drawing/2014/main" id="{8F646573-DB8B-F837-8531-60776C7BD160}"/>
                </a:ext>
              </a:extLst>
            </p:cNvPr>
            <p:cNvSpPr/>
            <p:nvPr/>
          </p:nvSpPr>
          <p:spPr>
            <a:xfrm>
              <a:off x="6728465" y="1690725"/>
              <a:ext cx="565480" cy="87088"/>
            </a:xfrm>
            <a:custGeom>
              <a:avLst/>
              <a:gdLst/>
              <a:ahLst/>
              <a:cxnLst/>
              <a:rect l="l" t="t" r="r" b="b"/>
              <a:pathLst>
                <a:path w="9584" h="1476" extrusionOk="0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759;p45">
              <a:extLst>
                <a:ext uri="{FF2B5EF4-FFF2-40B4-BE49-F238E27FC236}">
                  <a16:creationId xmlns:a16="http://schemas.microsoft.com/office/drawing/2014/main" id="{2BE4A69F-FCC3-8B77-F498-07D688C0E45D}"/>
                </a:ext>
              </a:extLst>
            </p:cNvPr>
            <p:cNvSpPr/>
            <p:nvPr/>
          </p:nvSpPr>
          <p:spPr>
            <a:xfrm>
              <a:off x="7140072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760;p45">
              <a:extLst>
                <a:ext uri="{FF2B5EF4-FFF2-40B4-BE49-F238E27FC236}">
                  <a16:creationId xmlns:a16="http://schemas.microsoft.com/office/drawing/2014/main" id="{32017595-93EE-37AC-5A89-0C1C86F25D1A}"/>
                </a:ext>
              </a:extLst>
            </p:cNvPr>
            <p:cNvSpPr/>
            <p:nvPr/>
          </p:nvSpPr>
          <p:spPr>
            <a:xfrm>
              <a:off x="718987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761;p45">
              <a:extLst>
                <a:ext uri="{FF2B5EF4-FFF2-40B4-BE49-F238E27FC236}">
                  <a16:creationId xmlns:a16="http://schemas.microsoft.com/office/drawing/2014/main" id="{64FC47C7-4D31-6AE0-DF6B-AB4F8F580F65}"/>
                </a:ext>
              </a:extLst>
            </p:cNvPr>
            <p:cNvSpPr/>
            <p:nvPr/>
          </p:nvSpPr>
          <p:spPr>
            <a:xfrm>
              <a:off x="724079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762;p45">
              <a:extLst>
                <a:ext uri="{FF2B5EF4-FFF2-40B4-BE49-F238E27FC236}">
                  <a16:creationId xmlns:a16="http://schemas.microsoft.com/office/drawing/2014/main" id="{EAB771CA-278A-E08B-D84A-9D2CF33EA105}"/>
                </a:ext>
              </a:extLst>
            </p:cNvPr>
            <p:cNvSpPr/>
            <p:nvPr/>
          </p:nvSpPr>
          <p:spPr>
            <a:xfrm>
              <a:off x="6820392" y="1885023"/>
              <a:ext cx="176889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763;p45">
              <a:extLst>
                <a:ext uri="{FF2B5EF4-FFF2-40B4-BE49-F238E27FC236}">
                  <a16:creationId xmlns:a16="http://schemas.microsoft.com/office/drawing/2014/main" id="{BC7D2570-BD48-B95D-7745-40B4AFB66DBF}"/>
                </a:ext>
              </a:extLst>
            </p:cNvPr>
            <p:cNvSpPr/>
            <p:nvPr/>
          </p:nvSpPr>
          <p:spPr>
            <a:xfrm>
              <a:off x="7032804" y="1885023"/>
              <a:ext cx="67912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764;p45">
              <a:extLst>
                <a:ext uri="{FF2B5EF4-FFF2-40B4-BE49-F238E27FC236}">
                  <a16:creationId xmlns:a16="http://schemas.microsoft.com/office/drawing/2014/main" id="{011C2680-230B-6B6A-AE11-5A8B122AFB5C}"/>
                </a:ext>
              </a:extLst>
            </p:cNvPr>
            <p:cNvSpPr/>
            <p:nvPr/>
          </p:nvSpPr>
          <p:spPr>
            <a:xfrm>
              <a:off x="7142255" y="188502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765;p45">
              <a:extLst>
                <a:ext uri="{FF2B5EF4-FFF2-40B4-BE49-F238E27FC236}">
                  <a16:creationId xmlns:a16="http://schemas.microsoft.com/office/drawing/2014/main" id="{ECCCA17B-6CAF-9F22-838B-E0D7F6D60828}"/>
                </a:ext>
              </a:extLst>
            </p:cNvPr>
            <p:cNvSpPr/>
            <p:nvPr/>
          </p:nvSpPr>
          <p:spPr>
            <a:xfrm>
              <a:off x="7027848" y="2016364"/>
              <a:ext cx="176889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766;p45">
              <a:extLst>
                <a:ext uri="{FF2B5EF4-FFF2-40B4-BE49-F238E27FC236}">
                  <a16:creationId xmlns:a16="http://schemas.microsoft.com/office/drawing/2014/main" id="{5DB6E80B-4BFE-D3D8-2C85-D1930CB5EB9D}"/>
                </a:ext>
              </a:extLst>
            </p:cNvPr>
            <p:cNvSpPr/>
            <p:nvPr/>
          </p:nvSpPr>
          <p:spPr>
            <a:xfrm>
              <a:off x="6924415" y="2016364"/>
              <a:ext cx="67912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767;p45">
              <a:extLst>
                <a:ext uri="{FF2B5EF4-FFF2-40B4-BE49-F238E27FC236}">
                  <a16:creationId xmlns:a16="http://schemas.microsoft.com/office/drawing/2014/main" id="{4B4EE315-E357-C276-C526-6102EACECDBE}"/>
                </a:ext>
              </a:extLst>
            </p:cNvPr>
            <p:cNvSpPr/>
            <p:nvPr/>
          </p:nvSpPr>
          <p:spPr>
            <a:xfrm>
              <a:off x="6820392" y="2016364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768;p45">
              <a:extLst>
                <a:ext uri="{FF2B5EF4-FFF2-40B4-BE49-F238E27FC236}">
                  <a16:creationId xmlns:a16="http://schemas.microsoft.com/office/drawing/2014/main" id="{942CD5D8-3914-85B1-6380-A6CE3A48F895}"/>
                </a:ext>
              </a:extLst>
            </p:cNvPr>
            <p:cNvSpPr/>
            <p:nvPr/>
          </p:nvSpPr>
          <p:spPr>
            <a:xfrm>
              <a:off x="6820392" y="1950163"/>
              <a:ext cx="94227" cy="6608"/>
            </a:xfrm>
            <a:custGeom>
              <a:avLst/>
              <a:gdLst/>
              <a:ahLst/>
              <a:cxnLst/>
              <a:rect l="l" t="t" r="r" b="b"/>
              <a:pathLst>
                <a:path w="1597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769;p45">
              <a:extLst>
                <a:ext uri="{FF2B5EF4-FFF2-40B4-BE49-F238E27FC236}">
                  <a16:creationId xmlns:a16="http://schemas.microsoft.com/office/drawing/2014/main" id="{B7761FD5-3CF8-A0CC-429C-0158CEA3B098}"/>
                </a:ext>
              </a:extLst>
            </p:cNvPr>
            <p:cNvSpPr/>
            <p:nvPr/>
          </p:nvSpPr>
          <p:spPr>
            <a:xfrm>
              <a:off x="6945184" y="1950163"/>
              <a:ext cx="155531" cy="6608"/>
            </a:xfrm>
            <a:custGeom>
              <a:avLst/>
              <a:gdLst/>
              <a:ahLst/>
              <a:cxnLst/>
              <a:rect l="l" t="t" r="r" b="b"/>
              <a:pathLst>
                <a:path w="2636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770;p45">
              <a:extLst>
                <a:ext uri="{FF2B5EF4-FFF2-40B4-BE49-F238E27FC236}">
                  <a16:creationId xmlns:a16="http://schemas.microsoft.com/office/drawing/2014/main" id="{7ED21D66-C2B5-BBAD-0272-643E866C6007}"/>
                </a:ext>
              </a:extLst>
            </p:cNvPr>
            <p:cNvSpPr/>
            <p:nvPr/>
          </p:nvSpPr>
          <p:spPr>
            <a:xfrm>
              <a:off x="7142255" y="195016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771;p45">
              <a:extLst>
                <a:ext uri="{FF2B5EF4-FFF2-40B4-BE49-F238E27FC236}">
                  <a16:creationId xmlns:a16="http://schemas.microsoft.com/office/drawing/2014/main" id="{BE2D7061-640C-F352-104A-5A3C654F97C3}"/>
                </a:ext>
              </a:extLst>
            </p:cNvPr>
            <p:cNvSpPr/>
            <p:nvPr/>
          </p:nvSpPr>
          <p:spPr>
            <a:xfrm>
              <a:off x="6820392" y="2074955"/>
              <a:ext cx="176889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772;p45">
              <a:extLst>
                <a:ext uri="{FF2B5EF4-FFF2-40B4-BE49-F238E27FC236}">
                  <a16:creationId xmlns:a16="http://schemas.microsoft.com/office/drawing/2014/main" id="{63F636B7-18B0-DADF-74FA-D1CA778200AB}"/>
                </a:ext>
              </a:extLst>
            </p:cNvPr>
            <p:cNvSpPr/>
            <p:nvPr/>
          </p:nvSpPr>
          <p:spPr>
            <a:xfrm>
              <a:off x="7032804" y="2074955"/>
              <a:ext cx="67912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773;p45">
              <a:extLst>
                <a:ext uri="{FF2B5EF4-FFF2-40B4-BE49-F238E27FC236}">
                  <a16:creationId xmlns:a16="http://schemas.microsoft.com/office/drawing/2014/main" id="{1DBFA8E6-B555-E36C-C7EA-4034A57174F3}"/>
                </a:ext>
              </a:extLst>
            </p:cNvPr>
            <p:cNvSpPr/>
            <p:nvPr/>
          </p:nvSpPr>
          <p:spPr>
            <a:xfrm>
              <a:off x="6820392" y="2286245"/>
              <a:ext cx="176889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774;p45">
              <a:extLst>
                <a:ext uri="{FF2B5EF4-FFF2-40B4-BE49-F238E27FC236}">
                  <a16:creationId xmlns:a16="http://schemas.microsoft.com/office/drawing/2014/main" id="{EBA0ABD0-3DB4-DAF4-4093-F337F8B8A966}"/>
                </a:ext>
              </a:extLst>
            </p:cNvPr>
            <p:cNvSpPr/>
            <p:nvPr/>
          </p:nvSpPr>
          <p:spPr>
            <a:xfrm>
              <a:off x="7032804" y="2286245"/>
              <a:ext cx="67912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775;p45">
              <a:extLst>
                <a:ext uri="{FF2B5EF4-FFF2-40B4-BE49-F238E27FC236}">
                  <a16:creationId xmlns:a16="http://schemas.microsoft.com/office/drawing/2014/main" id="{82775B89-9F56-D373-F529-5404178F9209}"/>
                </a:ext>
              </a:extLst>
            </p:cNvPr>
            <p:cNvSpPr/>
            <p:nvPr/>
          </p:nvSpPr>
          <p:spPr>
            <a:xfrm>
              <a:off x="7142255" y="2074955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776;p45">
              <a:extLst>
                <a:ext uri="{FF2B5EF4-FFF2-40B4-BE49-F238E27FC236}">
                  <a16:creationId xmlns:a16="http://schemas.microsoft.com/office/drawing/2014/main" id="{68C4848E-3049-A9C0-2B8E-01A40612C978}"/>
                </a:ext>
              </a:extLst>
            </p:cNvPr>
            <p:cNvSpPr/>
            <p:nvPr/>
          </p:nvSpPr>
          <p:spPr>
            <a:xfrm>
              <a:off x="7027848" y="2206886"/>
              <a:ext cx="176889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777;p45">
              <a:extLst>
                <a:ext uri="{FF2B5EF4-FFF2-40B4-BE49-F238E27FC236}">
                  <a16:creationId xmlns:a16="http://schemas.microsoft.com/office/drawing/2014/main" id="{420CB33F-DBE9-C6D2-9BD5-248A74012A26}"/>
                </a:ext>
              </a:extLst>
            </p:cNvPr>
            <p:cNvSpPr/>
            <p:nvPr/>
          </p:nvSpPr>
          <p:spPr>
            <a:xfrm>
              <a:off x="6924415" y="2206886"/>
              <a:ext cx="67912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778;p45">
              <a:extLst>
                <a:ext uri="{FF2B5EF4-FFF2-40B4-BE49-F238E27FC236}">
                  <a16:creationId xmlns:a16="http://schemas.microsoft.com/office/drawing/2014/main" id="{8AFFB529-BB0B-2C77-6ADE-CA508B805834}"/>
                </a:ext>
              </a:extLst>
            </p:cNvPr>
            <p:cNvSpPr/>
            <p:nvPr/>
          </p:nvSpPr>
          <p:spPr>
            <a:xfrm>
              <a:off x="6820392" y="2206886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779;p45">
              <a:extLst>
                <a:ext uri="{FF2B5EF4-FFF2-40B4-BE49-F238E27FC236}">
                  <a16:creationId xmlns:a16="http://schemas.microsoft.com/office/drawing/2014/main" id="{E3BC8720-5AEA-D5B5-60CD-353DD1872874}"/>
                </a:ext>
              </a:extLst>
            </p:cNvPr>
            <p:cNvSpPr/>
            <p:nvPr/>
          </p:nvSpPr>
          <p:spPr>
            <a:xfrm>
              <a:off x="7123669" y="2357403"/>
              <a:ext cx="67381" cy="7139"/>
            </a:xfrm>
            <a:custGeom>
              <a:avLst/>
              <a:gdLst/>
              <a:ahLst/>
              <a:cxnLst/>
              <a:rect l="l" t="t" r="r" b="b"/>
              <a:pathLst>
                <a:path w="114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780;p45">
              <a:extLst>
                <a:ext uri="{FF2B5EF4-FFF2-40B4-BE49-F238E27FC236}">
                  <a16:creationId xmlns:a16="http://schemas.microsoft.com/office/drawing/2014/main" id="{BB995004-D6FA-C623-ADE6-0F61D9647F41}"/>
                </a:ext>
              </a:extLst>
            </p:cNvPr>
            <p:cNvSpPr/>
            <p:nvPr/>
          </p:nvSpPr>
          <p:spPr>
            <a:xfrm>
              <a:off x="7019115" y="2357403"/>
              <a:ext cx="63015" cy="7139"/>
            </a:xfrm>
            <a:custGeom>
              <a:avLst/>
              <a:gdLst/>
              <a:ahLst/>
              <a:cxnLst/>
              <a:rect l="l" t="t" r="r" b="b"/>
              <a:pathLst>
                <a:path w="106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781;p45">
              <a:extLst>
                <a:ext uri="{FF2B5EF4-FFF2-40B4-BE49-F238E27FC236}">
                  <a16:creationId xmlns:a16="http://schemas.microsoft.com/office/drawing/2014/main" id="{777C3F3C-B2EC-B67C-AE8E-1A7A56BBAF32}"/>
                </a:ext>
              </a:extLst>
            </p:cNvPr>
            <p:cNvSpPr/>
            <p:nvPr/>
          </p:nvSpPr>
          <p:spPr>
            <a:xfrm>
              <a:off x="6820392" y="2140094"/>
              <a:ext cx="94227" cy="7139"/>
            </a:xfrm>
            <a:custGeom>
              <a:avLst/>
              <a:gdLst/>
              <a:ahLst/>
              <a:cxnLst/>
              <a:rect l="l" t="t" r="r" b="b"/>
              <a:pathLst>
                <a:path w="1597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782;p45">
              <a:extLst>
                <a:ext uri="{FF2B5EF4-FFF2-40B4-BE49-F238E27FC236}">
                  <a16:creationId xmlns:a16="http://schemas.microsoft.com/office/drawing/2014/main" id="{B4326E07-B0FE-6F90-04F0-3099851A7ECB}"/>
                </a:ext>
              </a:extLst>
            </p:cNvPr>
            <p:cNvSpPr/>
            <p:nvPr/>
          </p:nvSpPr>
          <p:spPr>
            <a:xfrm>
              <a:off x="6945184" y="2140094"/>
              <a:ext cx="155531" cy="7139"/>
            </a:xfrm>
            <a:custGeom>
              <a:avLst/>
              <a:gdLst/>
              <a:ahLst/>
              <a:cxnLst/>
              <a:rect l="l" t="t" r="r" b="b"/>
              <a:pathLst>
                <a:path w="2636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783;p45">
              <a:extLst>
                <a:ext uri="{FF2B5EF4-FFF2-40B4-BE49-F238E27FC236}">
                  <a16:creationId xmlns:a16="http://schemas.microsoft.com/office/drawing/2014/main" id="{6DAC9E1D-79CB-B660-DCA3-B02D67DB73E6}"/>
                </a:ext>
              </a:extLst>
            </p:cNvPr>
            <p:cNvSpPr/>
            <p:nvPr/>
          </p:nvSpPr>
          <p:spPr>
            <a:xfrm>
              <a:off x="7142255" y="2140094"/>
              <a:ext cx="62484" cy="7139"/>
            </a:xfrm>
            <a:custGeom>
              <a:avLst/>
              <a:gdLst/>
              <a:ahLst/>
              <a:cxnLst/>
              <a:rect l="l" t="t" r="r" b="b"/>
              <a:pathLst>
                <a:path w="1059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784;p45">
              <a:extLst>
                <a:ext uri="{FF2B5EF4-FFF2-40B4-BE49-F238E27FC236}">
                  <a16:creationId xmlns:a16="http://schemas.microsoft.com/office/drawing/2014/main" id="{648C8EBE-8E25-395E-69ED-2244CF0370DA}"/>
                </a:ext>
              </a:extLst>
            </p:cNvPr>
            <p:cNvSpPr/>
            <p:nvPr/>
          </p:nvSpPr>
          <p:spPr>
            <a:xfrm>
              <a:off x="7017994" y="2427440"/>
              <a:ext cx="155531" cy="7198"/>
            </a:xfrm>
            <a:custGeom>
              <a:avLst/>
              <a:gdLst/>
              <a:ahLst/>
              <a:cxnLst/>
              <a:rect l="l" t="t" r="r" b="b"/>
              <a:pathLst>
                <a:path w="2636" h="122" extrusionOk="0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785;p45">
              <a:extLst>
                <a:ext uri="{FF2B5EF4-FFF2-40B4-BE49-F238E27FC236}">
                  <a16:creationId xmlns:a16="http://schemas.microsoft.com/office/drawing/2014/main" id="{8286B11A-3582-77E2-1F85-8E9C7B5A04D9}"/>
                </a:ext>
              </a:extLst>
            </p:cNvPr>
            <p:cNvSpPr/>
            <p:nvPr/>
          </p:nvSpPr>
          <p:spPr>
            <a:xfrm>
              <a:off x="7018584" y="2493111"/>
              <a:ext cx="62425" cy="7198"/>
            </a:xfrm>
            <a:custGeom>
              <a:avLst/>
              <a:gdLst/>
              <a:ahLst/>
              <a:cxnLst/>
              <a:rect l="l" t="t" r="r" b="b"/>
              <a:pathLst>
                <a:path w="1058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786;p45">
              <a:extLst>
                <a:ext uri="{FF2B5EF4-FFF2-40B4-BE49-F238E27FC236}">
                  <a16:creationId xmlns:a16="http://schemas.microsoft.com/office/drawing/2014/main" id="{4F26A7F3-03CC-FACE-0E6C-DF4B9215D363}"/>
                </a:ext>
              </a:extLst>
            </p:cNvPr>
            <p:cNvSpPr/>
            <p:nvPr/>
          </p:nvSpPr>
          <p:spPr>
            <a:xfrm>
              <a:off x="7433436" y="2415403"/>
              <a:ext cx="731867" cy="521700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787;p45">
              <a:extLst>
                <a:ext uri="{FF2B5EF4-FFF2-40B4-BE49-F238E27FC236}">
                  <a16:creationId xmlns:a16="http://schemas.microsoft.com/office/drawing/2014/main" id="{85BA6D05-A63D-5C50-1836-8BC5FDA870AA}"/>
                </a:ext>
              </a:extLst>
            </p:cNvPr>
            <p:cNvSpPr/>
            <p:nvPr/>
          </p:nvSpPr>
          <p:spPr>
            <a:xfrm>
              <a:off x="7430191" y="2412099"/>
              <a:ext cx="738947" cy="52883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788;p45">
              <a:extLst>
                <a:ext uri="{FF2B5EF4-FFF2-40B4-BE49-F238E27FC236}">
                  <a16:creationId xmlns:a16="http://schemas.microsoft.com/office/drawing/2014/main" id="{5B6FDCFE-5A7E-584D-5DEE-061E4AEED7DA}"/>
                </a:ext>
              </a:extLst>
            </p:cNvPr>
            <p:cNvSpPr/>
            <p:nvPr/>
          </p:nvSpPr>
          <p:spPr>
            <a:xfrm>
              <a:off x="7474502" y="2375989"/>
              <a:ext cx="731867" cy="8820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789;p45">
              <a:extLst>
                <a:ext uri="{FF2B5EF4-FFF2-40B4-BE49-F238E27FC236}">
                  <a16:creationId xmlns:a16="http://schemas.microsoft.com/office/drawing/2014/main" id="{F3100548-8341-4D14-E9EE-77042DF1AC7D}"/>
                </a:ext>
              </a:extLst>
            </p:cNvPr>
            <p:cNvSpPr/>
            <p:nvPr/>
          </p:nvSpPr>
          <p:spPr>
            <a:xfrm>
              <a:off x="7471198" y="2372685"/>
              <a:ext cx="738475" cy="94758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790;p45">
              <a:extLst>
                <a:ext uri="{FF2B5EF4-FFF2-40B4-BE49-F238E27FC236}">
                  <a16:creationId xmlns:a16="http://schemas.microsoft.com/office/drawing/2014/main" id="{11676464-AF67-DBE0-26F5-9EDBCB6B57CF}"/>
                </a:ext>
              </a:extLst>
            </p:cNvPr>
            <p:cNvSpPr/>
            <p:nvPr/>
          </p:nvSpPr>
          <p:spPr>
            <a:xfrm>
              <a:off x="7553862" y="2401715"/>
              <a:ext cx="33454" cy="33985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791;p45">
              <a:extLst>
                <a:ext uri="{FF2B5EF4-FFF2-40B4-BE49-F238E27FC236}">
                  <a16:creationId xmlns:a16="http://schemas.microsoft.com/office/drawing/2014/main" id="{30DC6D26-1A28-2682-2EE8-73BCEE5C3B76}"/>
                </a:ext>
              </a:extLst>
            </p:cNvPr>
            <p:cNvSpPr/>
            <p:nvPr/>
          </p:nvSpPr>
          <p:spPr>
            <a:xfrm>
              <a:off x="7606434" y="2401715"/>
              <a:ext cx="33985" cy="3398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792;p45">
              <a:extLst>
                <a:ext uri="{FF2B5EF4-FFF2-40B4-BE49-F238E27FC236}">
                  <a16:creationId xmlns:a16="http://schemas.microsoft.com/office/drawing/2014/main" id="{7B768864-EB8E-512B-2E82-169A7325CA92}"/>
                </a:ext>
              </a:extLst>
            </p:cNvPr>
            <p:cNvSpPr/>
            <p:nvPr/>
          </p:nvSpPr>
          <p:spPr>
            <a:xfrm>
              <a:off x="7501349" y="2401715"/>
              <a:ext cx="33985" cy="3398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793;p45">
              <a:extLst>
                <a:ext uri="{FF2B5EF4-FFF2-40B4-BE49-F238E27FC236}">
                  <a16:creationId xmlns:a16="http://schemas.microsoft.com/office/drawing/2014/main" id="{AADB4FEB-D690-7E05-309C-76B192BE883F}"/>
                </a:ext>
              </a:extLst>
            </p:cNvPr>
            <p:cNvSpPr/>
            <p:nvPr/>
          </p:nvSpPr>
          <p:spPr>
            <a:xfrm>
              <a:off x="7473971" y="2464140"/>
              <a:ext cx="732398" cy="430246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794;p45">
              <a:extLst>
                <a:ext uri="{FF2B5EF4-FFF2-40B4-BE49-F238E27FC236}">
                  <a16:creationId xmlns:a16="http://schemas.microsoft.com/office/drawing/2014/main" id="{3E8F7155-74EB-793D-E13F-AC957E403A1F}"/>
                </a:ext>
              </a:extLst>
            </p:cNvPr>
            <p:cNvSpPr/>
            <p:nvPr/>
          </p:nvSpPr>
          <p:spPr>
            <a:xfrm>
              <a:off x="7470667" y="2460305"/>
              <a:ext cx="739006" cy="437386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795;p45">
              <a:extLst>
                <a:ext uri="{FF2B5EF4-FFF2-40B4-BE49-F238E27FC236}">
                  <a16:creationId xmlns:a16="http://schemas.microsoft.com/office/drawing/2014/main" id="{5B4B20FE-52A8-EEC8-1ED8-163535484ACC}"/>
                </a:ext>
              </a:extLst>
            </p:cNvPr>
            <p:cNvSpPr/>
            <p:nvPr/>
          </p:nvSpPr>
          <p:spPr>
            <a:xfrm>
              <a:off x="7778310" y="2564859"/>
              <a:ext cx="336078" cy="6608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796;p45">
              <a:extLst>
                <a:ext uri="{FF2B5EF4-FFF2-40B4-BE49-F238E27FC236}">
                  <a16:creationId xmlns:a16="http://schemas.microsoft.com/office/drawing/2014/main" id="{859A5077-459A-80C9-E027-9D00EE91B3EB}"/>
                </a:ext>
              </a:extLst>
            </p:cNvPr>
            <p:cNvSpPr/>
            <p:nvPr/>
          </p:nvSpPr>
          <p:spPr>
            <a:xfrm>
              <a:off x="7778310" y="2614657"/>
              <a:ext cx="122666" cy="7139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797;p45">
              <a:extLst>
                <a:ext uri="{FF2B5EF4-FFF2-40B4-BE49-F238E27FC236}">
                  <a16:creationId xmlns:a16="http://schemas.microsoft.com/office/drawing/2014/main" id="{F1D4B8CB-18FC-BD50-443B-6D0E73A5B03A}"/>
                </a:ext>
              </a:extLst>
            </p:cNvPr>
            <p:cNvSpPr/>
            <p:nvPr/>
          </p:nvSpPr>
          <p:spPr>
            <a:xfrm>
              <a:off x="7941395" y="2614657"/>
              <a:ext cx="147270" cy="7139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798;p45">
              <a:extLst>
                <a:ext uri="{FF2B5EF4-FFF2-40B4-BE49-F238E27FC236}">
                  <a16:creationId xmlns:a16="http://schemas.microsoft.com/office/drawing/2014/main" id="{C19527C7-5C65-D29F-BA54-DE9A7D4E5B7C}"/>
                </a:ext>
              </a:extLst>
            </p:cNvPr>
            <p:cNvSpPr/>
            <p:nvPr/>
          </p:nvSpPr>
          <p:spPr>
            <a:xfrm>
              <a:off x="7778310" y="2766237"/>
              <a:ext cx="217896" cy="666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799;p45">
              <a:extLst>
                <a:ext uri="{FF2B5EF4-FFF2-40B4-BE49-F238E27FC236}">
                  <a16:creationId xmlns:a16="http://schemas.microsoft.com/office/drawing/2014/main" id="{578C9095-443F-5A8B-8B25-C21256A3C703}"/>
                </a:ext>
              </a:extLst>
            </p:cNvPr>
            <p:cNvSpPr/>
            <p:nvPr/>
          </p:nvSpPr>
          <p:spPr>
            <a:xfrm>
              <a:off x="7778310" y="2667170"/>
              <a:ext cx="338851" cy="7198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800;p45">
              <a:extLst>
                <a:ext uri="{FF2B5EF4-FFF2-40B4-BE49-F238E27FC236}">
                  <a16:creationId xmlns:a16="http://schemas.microsoft.com/office/drawing/2014/main" id="{3E83A9F1-3609-F94B-EBBA-D3D861668ED6}"/>
                </a:ext>
              </a:extLst>
            </p:cNvPr>
            <p:cNvSpPr/>
            <p:nvPr/>
          </p:nvSpPr>
          <p:spPr>
            <a:xfrm>
              <a:off x="7778310" y="2716969"/>
              <a:ext cx="112223" cy="7198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801;p45">
              <a:extLst>
                <a:ext uri="{FF2B5EF4-FFF2-40B4-BE49-F238E27FC236}">
                  <a16:creationId xmlns:a16="http://schemas.microsoft.com/office/drawing/2014/main" id="{DBB53D3B-E520-E1C5-B61D-1968364FC68B}"/>
                </a:ext>
              </a:extLst>
            </p:cNvPr>
            <p:cNvSpPr/>
            <p:nvPr/>
          </p:nvSpPr>
          <p:spPr>
            <a:xfrm>
              <a:off x="7915670" y="2716969"/>
              <a:ext cx="198720" cy="7198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802;p45">
              <a:extLst>
                <a:ext uri="{FF2B5EF4-FFF2-40B4-BE49-F238E27FC236}">
                  <a16:creationId xmlns:a16="http://schemas.microsoft.com/office/drawing/2014/main" id="{358D7E1C-3F10-87F6-FB81-B61F4414BA57}"/>
                </a:ext>
              </a:extLst>
            </p:cNvPr>
            <p:cNvSpPr/>
            <p:nvPr/>
          </p:nvSpPr>
          <p:spPr>
            <a:xfrm>
              <a:off x="7525953" y="2548397"/>
              <a:ext cx="219017" cy="219017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803;p45">
              <a:extLst>
                <a:ext uri="{FF2B5EF4-FFF2-40B4-BE49-F238E27FC236}">
                  <a16:creationId xmlns:a16="http://schemas.microsoft.com/office/drawing/2014/main" id="{EA592F82-1CC5-C5F3-15D9-3B6A82294170}"/>
                </a:ext>
              </a:extLst>
            </p:cNvPr>
            <p:cNvSpPr/>
            <p:nvPr/>
          </p:nvSpPr>
          <p:spPr>
            <a:xfrm>
              <a:off x="7522649" y="2545151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804;p45">
              <a:extLst>
                <a:ext uri="{FF2B5EF4-FFF2-40B4-BE49-F238E27FC236}">
                  <a16:creationId xmlns:a16="http://schemas.microsoft.com/office/drawing/2014/main" id="{3B0DF854-7FED-2C1C-F800-803E682E9424}"/>
                </a:ext>
              </a:extLst>
            </p:cNvPr>
            <p:cNvSpPr/>
            <p:nvPr/>
          </p:nvSpPr>
          <p:spPr>
            <a:xfrm>
              <a:off x="7516631" y="2550049"/>
              <a:ext cx="218486" cy="218427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805;p45">
              <a:extLst>
                <a:ext uri="{FF2B5EF4-FFF2-40B4-BE49-F238E27FC236}">
                  <a16:creationId xmlns:a16="http://schemas.microsoft.com/office/drawing/2014/main" id="{05336D65-D450-E23D-14AC-D6A47AFFC0A9}"/>
                </a:ext>
              </a:extLst>
            </p:cNvPr>
            <p:cNvSpPr/>
            <p:nvPr/>
          </p:nvSpPr>
          <p:spPr>
            <a:xfrm>
              <a:off x="7513386" y="2546213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806;p45">
              <a:extLst>
                <a:ext uri="{FF2B5EF4-FFF2-40B4-BE49-F238E27FC236}">
                  <a16:creationId xmlns:a16="http://schemas.microsoft.com/office/drawing/2014/main" id="{C6436F5E-DC2C-1268-9D4F-3D504330DA8F}"/>
                </a:ext>
              </a:extLst>
            </p:cNvPr>
            <p:cNvSpPr/>
            <p:nvPr/>
          </p:nvSpPr>
          <p:spPr>
            <a:xfrm>
              <a:off x="7662251" y="2565921"/>
              <a:ext cx="54813" cy="54813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807;p45">
              <a:extLst>
                <a:ext uri="{FF2B5EF4-FFF2-40B4-BE49-F238E27FC236}">
                  <a16:creationId xmlns:a16="http://schemas.microsoft.com/office/drawing/2014/main" id="{3ECA2909-B7A7-01C6-4503-AC0401A657F6}"/>
                </a:ext>
              </a:extLst>
            </p:cNvPr>
            <p:cNvSpPr/>
            <p:nvPr/>
          </p:nvSpPr>
          <p:spPr>
            <a:xfrm>
              <a:off x="7658947" y="2562085"/>
              <a:ext cx="61363" cy="61894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808;p45">
              <a:extLst>
                <a:ext uri="{FF2B5EF4-FFF2-40B4-BE49-F238E27FC236}">
                  <a16:creationId xmlns:a16="http://schemas.microsoft.com/office/drawing/2014/main" id="{CE176BC6-54E7-08DD-DB05-06C780DA4723}"/>
                </a:ext>
              </a:extLst>
            </p:cNvPr>
            <p:cNvSpPr/>
            <p:nvPr/>
          </p:nvSpPr>
          <p:spPr>
            <a:xfrm>
              <a:off x="7985707" y="2216444"/>
              <a:ext cx="377203" cy="33908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809;p45">
              <a:extLst>
                <a:ext uri="{FF2B5EF4-FFF2-40B4-BE49-F238E27FC236}">
                  <a16:creationId xmlns:a16="http://schemas.microsoft.com/office/drawing/2014/main" id="{0922493F-8360-D94E-8AC1-4FF1194D46AE}"/>
                </a:ext>
              </a:extLst>
            </p:cNvPr>
            <p:cNvSpPr/>
            <p:nvPr/>
          </p:nvSpPr>
          <p:spPr>
            <a:xfrm>
              <a:off x="8001047" y="2212904"/>
              <a:ext cx="345991" cy="345991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810;p45">
              <a:extLst>
                <a:ext uri="{FF2B5EF4-FFF2-40B4-BE49-F238E27FC236}">
                  <a16:creationId xmlns:a16="http://schemas.microsoft.com/office/drawing/2014/main" id="{97DEC8D3-9480-FE7B-AD0F-A02E8C432724}"/>
                </a:ext>
              </a:extLst>
            </p:cNvPr>
            <p:cNvSpPr/>
            <p:nvPr/>
          </p:nvSpPr>
          <p:spPr>
            <a:xfrm>
              <a:off x="7997212" y="2199923"/>
              <a:ext cx="384873" cy="339382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811;p45">
              <a:extLst>
                <a:ext uri="{FF2B5EF4-FFF2-40B4-BE49-F238E27FC236}">
                  <a16:creationId xmlns:a16="http://schemas.microsoft.com/office/drawing/2014/main" id="{0B04FE8D-46E3-7F33-F2A2-592ADACA949A}"/>
                </a:ext>
              </a:extLst>
            </p:cNvPr>
            <p:cNvSpPr/>
            <p:nvPr/>
          </p:nvSpPr>
          <p:spPr>
            <a:xfrm>
              <a:off x="8016388" y="2196442"/>
              <a:ext cx="345991" cy="345991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812;p45">
              <a:extLst>
                <a:ext uri="{FF2B5EF4-FFF2-40B4-BE49-F238E27FC236}">
                  <a16:creationId xmlns:a16="http://schemas.microsoft.com/office/drawing/2014/main" id="{0A49F146-A500-C047-39CE-D98B846AAEB2}"/>
                </a:ext>
              </a:extLst>
            </p:cNvPr>
            <p:cNvSpPr/>
            <p:nvPr/>
          </p:nvSpPr>
          <p:spPr>
            <a:xfrm>
              <a:off x="8070553" y="2285655"/>
              <a:ext cx="224505" cy="141842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813;p45">
              <a:extLst>
                <a:ext uri="{FF2B5EF4-FFF2-40B4-BE49-F238E27FC236}">
                  <a16:creationId xmlns:a16="http://schemas.microsoft.com/office/drawing/2014/main" id="{7FDF6D43-30C7-2431-4700-499DBE94DDC1}"/>
                </a:ext>
              </a:extLst>
            </p:cNvPr>
            <p:cNvSpPr/>
            <p:nvPr/>
          </p:nvSpPr>
          <p:spPr>
            <a:xfrm>
              <a:off x="8066718" y="2282410"/>
              <a:ext cx="231585" cy="148391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304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5AED5-6226-EA64-6057-31AFECDCD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66" y="1816385"/>
            <a:ext cx="2386271" cy="399000"/>
          </a:xfrm>
        </p:spPr>
        <p:txBody>
          <a:bodyPr/>
          <a:lstStyle/>
          <a:p>
            <a:r>
              <a:rPr lang="ko-KR" altLang="en-US" b="1" dirty="0"/>
              <a:t>기획 및 설계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6961CA-2388-512B-F2FC-3F53350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설계</a:t>
            </a:r>
          </a:p>
        </p:txBody>
      </p:sp>
      <p:sp>
        <p:nvSpPr>
          <p:cNvPr id="17" name="Google Shape;1212;p27">
            <a:extLst>
              <a:ext uri="{FF2B5EF4-FFF2-40B4-BE49-F238E27FC236}">
                <a16:creationId xmlns:a16="http://schemas.microsoft.com/office/drawing/2014/main" id="{12072BC9-F54A-5F4E-B09C-6845FCBCBD04}"/>
              </a:ext>
            </a:extLst>
          </p:cNvPr>
          <p:cNvSpPr txBox="1">
            <a:spLocks/>
          </p:cNvSpPr>
          <p:nvPr/>
        </p:nvSpPr>
        <p:spPr>
          <a:xfrm>
            <a:off x="1578321" y="2215385"/>
            <a:ext cx="1653457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000" b="1" dirty="0">
                <a:latin typeface="+mn-ea"/>
                <a:ea typeface="+mn-ea"/>
              </a:rPr>
              <a:t>도메인 분석</a:t>
            </a:r>
            <a:endParaRPr lang="en-US" altLang="ko-KR" sz="1000" b="1" dirty="0">
              <a:latin typeface="+mn-ea"/>
              <a:ea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sz="1000" b="1" dirty="0">
              <a:latin typeface="+mn-ea"/>
              <a:ea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b="1" dirty="0">
                <a:latin typeface="+mn-ea"/>
                <a:ea typeface="+mn-ea"/>
              </a:rPr>
              <a:t>사용자 시나리오 구축</a:t>
            </a:r>
            <a:endParaRPr lang="en-US" altLang="ko-KR" sz="1000" b="1" dirty="0">
              <a:latin typeface="+mn-ea"/>
              <a:ea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sz="1000" b="1" dirty="0">
              <a:latin typeface="+mn-ea"/>
              <a:ea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b="1" dirty="0">
                <a:latin typeface="+mn-ea"/>
                <a:ea typeface="+mn-ea"/>
              </a:rPr>
              <a:t>화면 설계</a:t>
            </a:r>
            <a:endParaRPr lang="en-US" altLang="ko-KR" sz="1000" b="1" dirty="0">
              <a:latin typeface="+mn-ea"/>
              <a:ea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sz="1000" b="1" dirty="0">
              <a:latin typeface="+mn-ea"/>
              <a:ea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b="1" dirty="0">
                <a:latin typeface="+mn-ea"/>
                <a:ea typeface="+mn-ea"/>
              </a:rPr>
              <a:t>DB </a:t>
            </a:r>
            <a:r>
              <a:rPr lang="ko-KR" altLang="en-US" sz="1000" b="1" dirty="0">
                <a:latin typeface="+mn-ea"/>
                <a:ea typeface="+mn-ea"/>
              </a:rPr>
              <a:t>설계</a:t>
            </a:r>
            <a:endParaRPr lang="en-US" sz="1000" b="1" dirty="0">
              <a:latin typeface="+mn-ea"/>
              <a:ea typeface="+mn-ea"/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CFE9C123-E5FD-E300-DD45-5F21EC4E9A5A}"/>
              </a:ext>
            </a:extLst>
          </p:cNvPr>
          <p:cNvSpPr txBox="1">
            <a:spLocks/>
          </p:cNvSpPr>
          <p:nvPr/>
        </p:nvSpPr>
        <p:spPr>
          <a:xfrm>
            <a:off x="3267637" y="1816385"/>
            <a:ext cx="221428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ko-KR" altLang="en-US" b="1" dirty="0"/>
              <a:t>인프라 구축</a:t>
            </a:r>
          </a:p>
        </p:txBody>
      </p:sp>
      <p:sp>
        <p:nvSpPr>
          <p:cNvPr id="19" name="Google Shape;1212;p27">
            <a:extLst>
              <a:ext uri="{FF2B5EF4-FFF2-40B4-BE49-F238E27FC236}">
                <a16:creationId xmlns:a16="http://schemas.microsoft.com/office/drawing/2014/main" id="{F51F5262-95BF-BE11-54B2-1C6CC91DF608}"/>
              </a:ext>
            </a:extLst>
          </p:cNvPr>
          <p:cNvSpPr txBox="1">
            <a:spLocks/>
          </p:cNvSpPr>
          <p:nvPr/>
        </p:nvSpPr>
        <p:spPr>
          <a:xfrm>
            <a:off x="3964592" y="2215385"/>
            <a:ext cx="1653457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b="1" dirty="0">
                <a:latin typeface="+mn-ea"/>
                <a:ea typeface="+mn-ea"/>
              </a:rPr>
              <a:t>개발환경 셋업</a:t>
            </a:r>
            <a:endParaRPr lang="en-US" altLang="ko-KR" sz="1000" b="1" dirty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b="1" dirty="0">
                <a:latin typeface="+mn-ea"/>
                <a:ea typeface="+mn-ea"/>
              </a:rPr>
              <a:t>운영환경 구축</a:t>
            </a:r>
            <a:endParaRPr lang="en-US" altLang="ko-KR" sz="1000" b="1" dirty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000" b="1" dirty="0">
              <a:latin typeface="+mn-ea"/>
              <a:ea typeface="+mn-ea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183DEA-D9A6-875C-B06E-8F06CEBC7687}"/>
              </a:ext>
            </a:extLst>
          </p:cNvPr>
          <p:cNvSpPr txBox="1">
            <a:spLocks/>
          </p:cNvSpPr>
          <p:nvPr/>
        </p:nvSpPr>
        <p:spPr>
          <a:xfrm>
            <a:off x="5481919" y="1816385"/>
            <a:ext cx="221428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ko-KR" altLang="en-US" b="1" dirty="0"/>
              <a:t>개발</a:t>
            </a:r>
          </a:p>
        </p:txBody>
      </p:sp>
      <p:sp>
        <p:nvSpPr>
          <p:cNvPr id="22" name="Google Shape;1212;p27">
            <a:extLst>
              <a:ext uri="{FF2B5EF4-FFF2-40B4-BE49-F238E27FC236}">
                <a16:creationId xmlns:a16="http://schemas.microsoft.com/office/drawing/2014/main" id="{DF9BEC47-7E24-E771-5595-AB5654EB8C8A}"/>
              </a:ext>
            </a:extLst>
          </p:cNvPr>
          <p:cNvSpPr txBox="1">
            <a:spLocks/>
          </p:cNvSpPr>
          <p:nvPr/>
        </p:nvSpPr>
        <p:spPr>
          <a:xfrm>
            <a:off x="6234954" y="2215385"/>
            <a:ext cx="1653457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b="1" dirty="0">
                <a:latin typeface="+mn-ea"/>
                <a:ea typeface="+mn-ea"/>
              </a:rPr>
              <a:t>Front-end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b="1" dirty="0">
                <a:latin typeface="+mn-ea"/>
                <a:ea typeface="+mn-ea"/>
              </a:rPr>
              <a:t>Back-end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000" b="1" dirty="0">
              <a:latin typeface="+mn-ea"/>
              <a:ea typeface="+mn-ea"/>
            </a:endParaRP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990ACC8B-D566-9A26-FDE4-F9191DD9AB57}"/>
              </a:ext>
            </a:extLst>
          </p:cNvPr>
          <p:cNvSpPr txBox="1">
            <a:spLocks/>
          </p:cNvSpPr>
          <p:nvPr/>
        </p:nvSpPr>
        <p:spPr>
          <a:xfrm>
            <a:off x="720000" y="1230021"/>
            <a:ext cx="3341012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ko-KR" altLang="en-US" b="1" dirty="0"/>
              <a:t>프로젝트 진행 과정</a:t>
            </a:r>
          </a:p>
        </p:txBody>
      </p:sp>
    </p:spTree>
    <p:extLst>
      <p:ext uri="{BB962C8B-B14F-4D97-AF65-F5344CB8AC3E}">
        <p14:creationId xmlns:p14="http://schemas.microsoft.com/office/powerpoint/2010/main" val="1429750087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1306</Words>
  <Application>Microsoft Office PowerPoint</Application>
  <PresentationFormat>화면 슬라이드 쇼(16:9)</PresentationFormat>
  <Paragraphs>353</Paragraphs>
  <Slides>34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HY견고딕</vt:lpstr>
      <vt:lpstr>HY헤드라인M</vt:lpstr>
      <vt:lpstr>Sora</vt:lpstr>
      <vt:lpstr>맑은 고딕</vt:lpstr>
      <vt:lpstr>함초롬돋움</vt:lpstr>
      <vt:lpstr>Arial</vt:lpstr>
      <vt:lpstr>Nunito Light</vt:lpstr>
      <vt:lpstr>Open Sans</vt:lpstr>
      <vt:lpstr>Software Engineering Business Plan by Slidesgo</vt:lpstr>
      <vt:lpstr>PowerPoint 프레젠테이션</vt:lpstr>
      <vt:lpstr>목차</vt:lpstr>
      <vt:lpstr>개요</vt:lpstr>
      <vt:lpstr>1. 개요</vt:lpstr>
      <vt:lpstr>목표</vt:lpstr>
      <vt:lpstr>2. 목표</vt:lpstr>
      <vt:lpstr>2. 목표 </vt:lpstr>
      <vt:lpstr>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구현</vt:lpstr>
      <vt:lpstr>4. 구현</vt:lpstr>
      <vt:lpstr>4. 구현</vt:lpstr>
      <vt:lpstr>4. 구현</vt:lpstr>
      <vt:lpstr>4. 구현</vt:lpstr>
      <vt:lpstr>4. 구현</vt:lpstr>
      <vt:lpstr>4. 구현</vt:lpstr>
      <vt:lpstr>4. 구현</vt:lpstr>
      <vt:lpstr>4. 구현</vt:lpstr>
      <vt:lpstr>4. 구현</vt:lpstr>
      <vt:lpstr>4. 구현</vt:lpstr>
      <vt:lpstr>테스트</vt:lpstr>
      <vt:lpstr>5. 테스트</vt:lpstr>
      <vt:lpstr>5. 테스트</vt:lpstr>
      <vt:lpstr>결과</vt:lpstr>
      <vt:lpstr>6. 결과</vt:lpstr>
      <vt:lpstr>6. 결과</vt:lpstr>
      <vt:lpstr>6. 결과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안현욱</cp:lastModifiedBy>
  <cp:revision>164</cp:revision>
  <dcterms:modified xsi:type="dcterms:W3CDTF">2023-11-30T09:12:55Z</dcterms:modified>
</cp:coreProperties>
</file>